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0"/>
  </p:notesMasterIdLst>
  <p:handoutMasterIdLst>
    <p:handoutMasterId r:id="rId21"/>
  </p:handoutMasterIdLst>
  <p:sldIdLst>
    <p:sldId id="306" r:id="rId5"/>
    <p:sldId id="281" r:id="rId6"/>
    <p:sldId id="287" r:id="rId7"/>
    <p:sldId id="307" r:id="rId8"/>
    <p:sldId id="309" r:id="rId9"/>
    <p:sldId id="308" r:id="rId10"/>
    <p:sldId id="312" r:id="rId11"/>
    <p:sldId id="313" r:id="rId12"/>
    <p:sldId id="314" r:id="rId13"/>
    <p:sldId id="316" r:id="rId14"/>
    <p:sldId id="317" r:id="rId15"/>
    <p:sldId id="318" r:id="rId16"/>
    <p:sldId id="319" r:id="rId17"/>
    <p:sldId id="320" r:id="rId18"/>
    <p:sldId id="303" r:id="rId19"/>
  </p:sldIdLst>
  <p:sldSz cx="12192000" cy="6858000"/>
  <p:notesSz cx="6858000" cy="9144000"/>
  <p:defaultTex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1E20"/>
    <a:srgbClr val="FED308"/>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E29D6A-FA75-4C3B-AF28-8974D324D861}" v="35" dt="2025-04-24T14:09:06.883"/>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598" autoAdjust="0"/>
  </p:normalViewPr>
  <p:slideViewPr>
    <p:cSldViewPr snapToGrid="0">
      <p:cViewPr varScale="1">
        <p:scale>
          <a:sx n="114" d="100"/>
          <a:sy n="114" d="100"/>
        </p:scale>
        <p:origin x="614" y="82"/>
      </p:cViewPr>
      <p:guideLst>
        <p:guide orient="horz" pos="2160"/>
        <p:guide pos="3840"/>
      </p:guideLst>
    </p:cSldViewPr>
  </p:slideViewPr>
  <p:outlineViewPr>
    <p:cViewPr>
      <p:scale>
        <a:sx n="33" d="100"/>
        <a:sy n="33" d="100"/>
      </p:scale>
      <p:origin x="0" y="-586"/>
    </p:cViewPr>
  </p:outlineViewPr>
  <p:notesTextViewPr>
    <p:cViewPr>
      <p:scale>
        <a:sx n="1" d="1"/>
        <a:sy n="1" d="1"/>
      </p:scale>
      <p:origin x="0" y="0"/>
    </p:cViewPr>
  </p:notesTextViewPr>
  <p:sorterViewPr>
    <p:cViewPr>
      <p:scale>
        <a:sx n="100" d="100"/>
        <a:sy n="100" d="100"/>
      </p:scale>
      <p:origin x="0" y="-485"/>
    </p:cViewPr>
  </p:sorterViewPr>
  <p:notesViewPr>
    <p:cSldViewPr snapToGrid="0">
      <p:cViewPr varScale="1">
        <p:scale>
          <a:sx n="96" d="100"/>
          <a:sy n="96" d="100"/>
        </p:scale>
        <p:origin x="355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ego Corona Lopez" userId="ac4b8f19-15ac-4a22-84c7-9d659fb9f730" providerId="ADAL" clId="{17E29D6A-FA75-4C3B-AF28-8974D324D861}"/>
    <pc:docChg chg="undo custSel modSld sldOrd">
      <pc:chgData name="Diego Corona Lopez" userId="ac4b8f19-15ac-4a22-84c7-9d659fb9f730" providerId="ADAL" clId="{17E29D6A-FA75-4C3B-AF28-8974D324D861}" dt="2025-04-24T14:09:06.882" v="80" actId="1037"/>
      <pc:docMkLst>
        <pc:docMk/>
      </pc:docMkLst>
      <pc:sldChg chg="setBg">
        <pc:chgData name="Diego Corona Lopez" userId="ac4b8f19-15ac-4a22-84c7-9d659fb9f730" providerId="ADAL" clId="{17E29D6A-FA75-4C3B-AF28-8974D324D861}" dt="2025-04-24T14:07:15.202" v="45"/>
        <pc:sldMkLst>
          <pc:docMk/>
          <pc:sldMk cId="683725505" sldId="287"/>
        </pc:sldMkLst>
      </pc:sldChg>
      <pc:sldChg chg="addSp delSp modSp mod setBg">
        <pc:chgData name="Diego Corona Lopez" userId="ac4b8f19-15ac-4a22-84c7-9d659fb9f730" providerId="ADAL" clId="{17E29D6A-FA75-4C3B-AF28-8974D324D861}" dt="2025-04-24T14:09:06.882" v="80" actId="1037"/>
        <pc:sldMkLst>
          <pc:docMk/>
          <pc:sldMk cId="2394221011" sldId="303"/>
        </pc:sldMkLst>
        <pc:spChg chg="mod">
          <ac:chgData name="Diego Corona Lopez" userId="ac4b8f19-15ac-4a22-84c7-9d659fb9f730" providerId="ADAL" clId="{17E29D6A-FA75-4C3B-AF28-8974D324D861}" dt="2025-04-24T14:05:17.870" v="23" actId="6549"/>
          <ac:spMkLst>
            <pc:docMk/>
            <pc:sldMk cId="2394221011" sldId="303"/>
            <ac:spMk id="2" creationId="{4040E66B-357D-4937-B92F-BDC71B7BD9DB}"/>
          </ac:spMkLst>
        </pc:spChg>
        <pc:spChg chg="mod">
          <ac:chgData name="Diego Corona Lopez" userId="ac4b8f19-15ac-4a22-84c7-9d659fb9f730" providerId="ADAL" clId="{17E29D6A-FA75-4C3B-AF28-8974D324D861}" dt="2025-04-24T14:06:23.570" v="41" actId="20577"/>
          <ac:spMkLst>
            <pc:docMk/>
            <pc:sldMk cId="2394221011" sldId="303"/>
            <ac:spMk id="3" creationId="{8933B907-C059-432D-9E6C-B6A08FA776A9}"/>
          </ac:spMkLst>
        </pc:spChg>
        <pc:spChg chg="del">
          <ac:chgData name="Diego Corona Lopez" userId="ac4b8f19-15ac-4a22-84c7-9d659fb9f730" providerId="ADAL" clId="{17E29D6A-FA75-4C3B-AF28-8974D324D861}" dt="2025-04-24T14:05:48.360" v="31" actId="478"/>
          <ac:spMkLst>
            <pc:docMk/>
            <pc:sldMk cId="2394221011" sldId="303"/>
            <ac:spMk id="4" creationId="{B0CDAE7A-6B1B-4C3F-85DB-89A4594438B9}"/>
          </ac:spMkLst>
        </pc:spChg>
        <pc:spChg chg="del">
          <ac:chgData name="Diego Corona Lopez" userId="ac4b8f19-15ac-4a22-84c7-9d659fb9f730" providerId="ADAL" clId="{17E29D6A-FA75-4C3B-AF28-8974D324D861}" dt="2025-04-24T14:05:50.877" v="32" actId="478"/>
          <ac:spMkLst>
            <pc:docMk/>
            <pc:sldMk cId="2394221011" sldId="303"/>
            <ac:spMk id="5" creationId="{9211888C-69E3-41DE-8265-95D76F4FFC55}"/>
          </ac:spMkLst>
        </pc:spChg>
        <pc:spChg chg="del">
          <ac:chgData name="Diego Corona Lopez" userId="ac4b8f19-15ac-4a22-84c7-9d659fb9f730" providerId="ADAL" clId="{17E29D6A-FA75-4C3B-AF28-8974D324D861}" dt="2025-04-24T14:05:46.846" v="30" actId="478"/>
          <ac:spMkLst>
            <pc:docMk/>
            <pc:sldMk cId="2394221011" sldId="303"/>
            <ac:spMk id="6" creationId="{39ECCF82-DD52-4DF2-A97B-A6A198D3EC8E}"/>
          </ac:spMkLst>
        </pc:spChg>
        <pc:spChg chg="add del">
          <ac:chgData name="Diego Corona Lopez" userId="ac4b8f19-15ac-4a22-84c7-9d659fb9f730" providerId="ADAL" clId="{17E29D6A-FA75-4C3B-AF28-8974D324D861}" dt="2025-04-24T14:06:02.603" v="36" actId="22"/>
          <ac:spMkLst>
            <pc:docMk/>
            <pc:sldMk cId="2394221011" sldId="303"/>
            <ac:spMk id="8" creationId="{06D72A20-320A-ECE0-EA8E-43278D8A8DC5}"/>
          </ac:spMkLst>
        </pc:spChg>
        <pc:spChg chg="add mod">
          <ac:chgData name="Diego Corona Lopez" userId="ac4b8f19-15ac-4a22-84c7-9d659fb9f730" providerId="ADAL" clId="{17E29D6A-FA75-4C3B-AF28-8974D324D861}" dt="2025-04-24T14:06:16.762" v="40" actId="6549"/>
          <ac:spMkLst>
            <pc:docMk/>
            <pc:sldMk cId="2394221011" sldId="303"/>
            <ac:spMk id="9" creationId="{5ABC5F33-2185-74D7-B43A-AC115575C235}"/>
          </ac:spMkLst>
        </pc:spChg>
        <pc:spChg chg="add del mod">
          <ac:chgData name="Diego Corona Lopez" userId="ac4b8f19-15ac-4a22-84c7-9d659fb9f730" providerId="ADAL" clId="{17E29D6A-FA75-4C3B-AF28-8974D324D861}" dt="2025-04-24T14:08:22.006" v="48" actId="478"/>
          <ac:spMkLst>
            <pc:docMk/>
            <pc:sldMk cId="2394221011" sldId="303"/>
            <ac:spMk id="12" creationId="{7F6D266C-D600-A747-2CF3-BA1FE61FBC69}"/>
          </ac:spMkLst>
        </pc:spChg>
        <pc:spChg chg="add del mod">
          <ac:chgData name="Diego Corona Lopez" userId="ac4b8f19-15ac-4a22-84c7-9d659fb9f730" providerId="ADAL" clId="{17E29D6A-FA75-4C3B-AF28-8974D324D861}" dt="2025-04-24T14:08:27.086" v="52"/>
          <ac:spMkLst>
            <pc:docMk/>
            <pc:sldMk cId="2394221011" sldId="303"/>
            <ac:spMk id="14" creationId="{05DBD85A-5116-11E7-117D-B00CD859445E}"/>
          </ac:spMkLst>
        </pc:spChg>
        <pc:picChg chg="del">
          <ac:chgData name="Diego Corona Lopez" userId="ac4b8f19-15ac-4a22-84c7-9d659fb9f730" providerId="ADAL" clId="{17E29D6A-FA75-4C3B-AF28-8974D324D861}" dt="2025-04-24T14:08:20.735" v="47" actId="478"/>
          <ac:picMkLst>
            <pc:docMk/>
            <pc:sldMk cId="2394221011" sldId="303"/>
            <ac:picMk id="11" creationId="{C6C7C533-8A44-4C93-904C-F4F963D800E5}"/>
          </ac:picMkLst>
        </pc:picChg>
        <pc:picChg chg="add del mod">
          <ac:chgData name="Diego Corona Lopez" userId="ac4b8f19-15ac-4a22-84c7-9d659fb9f730" providerId="ADAL" clId="{17E29D6A-FA75-4C3B-AF28-8974D324D861}" dt="2025-04-24T14:08:25.941" v="51" actId="21"/>
          <ac:picMkLst>
            <pc:docMk/>
            <pc:sldMk cId="2394221011" sldId="303"/>
            <ac:picMk id="15" creationId="{C852039E-103F-A187-AEEB-629581928AF1}"/>
          </ac:picMkLst>
        </pc:picChg>
        <pc:picChg chg="add mod">
          <ac:chgData name="Diego Corona Lopez" userId="ac4b8f19-15ac-4a22-84c7-9d659fb9f730" providerId="ADAL" clId="{17E29D6A-FA75-4C3B-AF28-8974D324D861}" dt="2025-04-24T14:09:06.882" v="80" actId="1037"/>
          <ac:picMkLst>
            <pc:docMk/>
            <pc:sldMk cId="2394221011" sldId="303"/>
            <ac:picMk id="16" creationId="{C852039E-103F-A187-AEEB-629581928AF1}"/>
          </ac:picMkLst>
        </pc:picChg>
        <pc:picChg chg="del">
          <ac:chgData name="Diego Corona Lopez" userId="ac4b8f19-15ac-4a22-84c7-9d659fb9f730" providerId="ADAL" clId="{17E29D6A-FA75-4C3B-AF28-8974D324D861}" dt="2025-04-24T14:08:23.774" v="49" actId="478"/>
          <ac:picMkLst>
            <pc:docMk/>
            <pc:sldMk cId="2394221011" sldId="303"/>
            <ac:picMk id="17" creationId="{768A4AA5-1799-4AB4-A6D6-6E2D7791C172}"/>
          </ac:picMkLst>
        </pc:picChg>
      </pc:sldChg>
      <pc:sldChg chg="ord">
        <pc:chgData name="Diego Corona Lopez" userId="ac4b8f19-15ac-4a22-84c7-9d659fb9f730" providerId="ADAL" clId="{17E29D6A-FA75-4C3B-AF28-8974D324D861}" dt="2025-04-24T14:06:33.963" v="43"/>
        <pc:sldMkLst>
          <pc:docMk/>
          <pc:sldMk cId="3754955192" sldId="32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663C334-78CA-4E1A-9D54-3E3430963041}" type="datetime1">
              <a:rPr lang="en-GB" smtClean="0"/>
              <a:t>25/04/2025</a:t>
            </a:fld>
            <a:endParaRPr lang="en-GB"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4CC6D6D-E986-427F-AD9C-4E9408DDBE53}" type="slidenum">
              <a:rPr lang="en-GB" smtClean="0"/>
              <a:t>‹#›</a:t>
            </a:fld>
            <a:endParaRPr lang="en-GB"/>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38705E-AAE8-4335-B5A5-B8C4E9E55DA7}" type="datetime1">
              <a:rPr lang="en-GB" smtClean="0"/>
              <a:pPr/>
              <a:t>25/04/2025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15A580F-E35D-42E1-AF82-E41CC201EA91}" type="slidenum">
              <a:rPr lang="en-GB" noProof="0" smtClean="0"/>
              <a:t>‹#›</a:t>
            </a:fld>
            <a:endParaRPr lang="en-GB" noProof="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115A580F-E35D-42E1-AF82-E41CC201EA91}" type="slidenum">
              <a:rPr lang="en-GB" smtClean="0"/>
              <a:t>1</a:t>
            </a:fld>
            <a:endParaRPr lang="en-GB"/>
          </a:p>
        </p:txBody>
      </p:sp>
    </p:spTree>
    <p:extLst>
      <p:ext uri="{BB962C8B-B14F-4D97-AF65-F5344CB8AC3E}">
        <p14:creationId xmlns:p14="http://schemas.microsoft.com/office/powerpoint/2010/main" val="1604100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78E56E-E552-0878-713C-03257C242D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768AF9-3E2F-786B-E9B1-6090DCFD78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6B8883-C216-E98E-66B4-068C2612F7AC}"/>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A14A7BB2-F2EE-1413-814F-702A9611018C}"/>
              </a:ext>
            </a:extLst>
          </p:cNvPr>
          <p:cNvSpPr>
            <a:spLocks noGrp="1"/>
          </p:cNvSpPr>
          <p:nvPr>
            <p:ph type="sldNum" sz="quarter" idx="5"/>
          </p:nvPr>
        </p:nvSpPr>
        <p:spPr/>
        <p:txBody>
          <a:bodyPr rtlCol="0"/>
          <a:lstStyle/>
          <a:p>
            <a:pPr rtl="0"/>
            <a:fld id="{EEB4EE6E-C0DF-4EB1-8875-16F6BF599544}" type="slidenum">
              <a:rPr lang="en-GB" smtClean="0"/>
              <a:t>10</a:t>
            </a:fld>
            <a:endParaRPr lang="en-GB"/>
          </a:p>
        </p:txBody>
      </p:sp>
    </p:spTree>
    <p:extLst>
      <p:ext uri="{BB962C8B-B14F-4D97-AF65-F5344CB8AC3E}">
        <p14:creationId xmlns:p14="http://schemas.microsoft.com/office/powerpoint/2010/main" val="3329137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E9C7B3-5EF1-96B9-B320-9CDBEF689E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EF737E-FBD2-9488-E487-794F367B52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9B0A61-7C0D-95F9-E8E4-AF6E9CFA6624}"/>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C9FB27C0-F9FD-006F-F51E-E0731D245992}"/>
              </a:ext>
            </a:extLst>
          </p:cNvPr>
          <p:cNvSpPr>
            <a:spLocks noGrp="1"/>
          </p:cNvSpPr>
          <p:nvPr>
            <p:ph type="sldNum" sz="quarter" idx="5"/>
          </p:nvPr>
        </p:nvSpPr>
        <p:spPr/>
        <p:txBody>
          <a:bodyPr rtlCol="0"/>
          <a:lstStyle/>
          <a:p>
            <a:pPr rtl="0"/>
            <a:fld id="{EEB4EE6E-C0DF-4EB1-8875-16F6BF599544}" type="slidenum">
              <a:rPr lang="en-GB" smtClean="0"/>
              <a:t>11</a:t>
            </a:fld>
            <a:endParaRPr lang="en-GB"/>
          </a:p>
        </p:txBody>
      </p:sp>
    </p:spTree>
    <p:extLst>
      <p:ext uri="{BB962C8B-B14F-4D97-AF65-F5344CB8AC3E}">
        <p14:creationId xmlns:p14="http://schemas.microsoft.com/office/powerpoint/2010/main" val="1287842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9A898-F104-AD80-7B76-32B7E10A35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013596-1C12-4C79-BA65-C5AE322F03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CB0540-B9A1-81E0-92F5-13EE3B0CC155}"/>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AE2A0CB6-DD9B-E065-F95E-BB99344BCAAB}"/>
              </a:ext>
            </a:extLst>
          </p:cNvPr>
          <p:cNvSpPr>
            <a:spLocks noGrp="1"/>
          </p:cNvSpPr>
          <p:nvPr>
            <p:ph type="sldNum" sz="quarter" idx="5"/>
          </p:nvPr>
        </p:nvSpPr>
        <p:spPr/>
        <p:txBody>
          <a:bodyPr rtlCol="0"/>
          <a:lstStyle/>
          <a:p>
            <a:pPr rtl="0"/>
            <a:fld id="{EEB4EE6E-C0DF-4EB1-8875-16F6BF599544}" type="slidenum">
              <a:rPr lang="en-GB" smtClean="0"/>
              <a:t>12</a:t>
            </a:fld>
            <a:endParaRPr lang="en-GB"/>
          </a:p>
        </p:txBody>
      </p:sp>
    </p:spTree>
    <p:extLst>
      <p:ext uri="{BB962C8B-B14F-4D97-AF65-F5344CB8AC3E}">
        <p14:creationId xmlns:p14="http://schemas.microsoft.com/office/powerpoint/2010/main" val="1596707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01C3D7-209B-45DF-4DAF-BE03C26470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7341C1-611E-1D15-5389-DBC6A348FA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EF4A25-B579-6A7F-2B2E-17667F90A3E8}"/>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0298CDE9-6F63-1E4D-F68C-5BD4474A3434}"/>
              </a:ext>
            </a:extLst>
          </p:cNvPr>
          <p:cNvSpPr>
            <a:spLocks noGrp="1"/>
          </p:cNvSpPr>
          <p:nvPr>
            <p:ph type="sldNum" sz="quarter" idx="5"/>
          </p:nvPr>
        </p:nvSpPr>
        <p:spPr/>
        <p:txBody>
          <a:bodyPr rtlCol="0"/>
          <a:lstStyle/>
          <a:p>
            <a:pPr rtl="0"/>
            <a:fld id="{EEB4EE6E-C0DF-4EB1-8875-16F6BF599544}" type="slidenum">
              <a:rPr lang="en-GB" smtClean="0"/>
              <a:t>13</a:t>
            </a:fld>
            <a:endParaRPr lang="en-GB"/>
          </a:p>
        </p:txBody>
      </p:sp>
    </p:spTree>
    <p:extLst>
      <p:ext uri="{BB962C8B-B14F-4D97-AF65-F5344CB8AC3E}">
        <p14:creationId xmlns:p14="http://schemas.microsoft.com/office/powerpoint/2010/main" val="2415992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A0118-6C28-0B68-5950-92A87D6E44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E14618-D990-E20E-012B-89A9114BC0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FF1ADF-AE31-0472-DD90-064E00A70803}"/>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6A4CDE8C-B046-5189-7911-D4D63EA542AE}"/>
              </a:ext>
            </a:extLst>
          </p:cNvPr>
          <p:cNvSpPr>
            <a:spLocks noGrp="1"/>
          </p:cNvSpPr>
          <p:nvPr>
            <p:ph type="sldNum" sz="quarter" idx="5"/>
          </p:nvPr>
        </p:nvSpPr>
        <p:spPr/>
        <p:txBody>
          <a:bodyPr rtlCol="0"/>
          <a:lstStyle/>
          <a:p>
            <a:pPr rtl="0"/>
            <a:fld id="{EEB4EE6E-C0DF-4EB1-8875-16F6BF599544}" type="slidenum">
              <a:rPr lang="en-GB" smtClean="0"/>
              <a:t>14</a:t>
            </a:fld>
            <a:endParaRPr lang="en-GB"/>
          </a:p>
        </p:txBody>
      </p:sp>
    </p:spTree>
    <p:extLst>
      <p:ext uri="{BB962C8B-B14F-4D97-AF65-F5344CB8AC3E}">
        <p14:creationId xmlns:p14="http://schemas.microsoft.com/office/powerpoint/2010/main" val="27469776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5224DCA5-A7A8-4689-8651-5E03C020EB30}" type="slidenum">
              <a:rPr lang="en-GB" smtClean="0"/>
              <a:t>15</a:t>
            </a:fld>
            <a:endParaRPr lang="en-GB"/>
          </a:p>
        </p:txBody>
      </p:sp>
    </p:spTree>
    <p:extLst>
      <p:ext uri="{BB962C8B-B14F-4D97-AF65-F5344CB8AC3E}">
        <p14:creationId xmlns:p14="http://schemas.microsoft.com/office/powerpoint/2010/main" val="4223029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EEB4EE6E-C0DF-4EB1-8875-16F6BF599544}" type="slidenum">
              <a:rPr lang="en-GB" smtClean="0"/>
              <a:t>2</a:t>
            </a:fld>
            <a:endParaRPr lang="en-GB"/>
          </a:p>
        </p:txBody>
      </p:sp>
    </p:spTree>
    <p:extLst>
      <p:ext uri="{BB962C8B-B14F-4D97-AF65-F5344CB8AC3E}">
        <p14:creationId xmlns:p14="http://schemas.microsoft.com/office/powerpoint/2010/main" val="3789478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47769C21-FF48-4BAC-88E9-1290DC654EBC}" type="slidenum">
              <a:rPr lang="en-GB" smtClean="0"/>
              <a:t>3</a:t>
            </a:fld>
            <a:endParaRPr lang="en-GB"/>
          </a:p>
        </p:txBody>
      </p:sp>
    </p:spTree>
    <p:extLst>
      <p:ext uri="{BB962C8B-B14F-4D97-AF65-F5344CB8AC3E}">
        <p14:creationId xmlns:p14="http://schemas.microsoft.com/office/powerpoint/2010/main" val="3486655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44B9BC-5FA5-46D0-1F39-3BE531A973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B2C98A-D2D9-762B-123F-634AC63ADD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33B1C0-F248-044D-6EE5-EEFFA560F532}"/>
              </a:ext>
            </a:extLst>
          </p:cNvPr>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a:extLst>
              <a:ext uri="{FF2B5EF4-FFF2-40B4-BE49-F238E27FC236}">
                <a16:creationId xmlns:a16="http://schemas.microsoft.com/office/drawing/2014/main" id="{989E129A-4593-48A1-0722-4DC4EFD6EC39}"/>
              </a:ext>
            </a:extLst>
          </p:cNvPr>
          <p:cNvSpPr>
            <a:spLocks noGrp="1"/>
          </p:cNvSpPr>
          <p:nvPr>
            <p:ph type="sldNum" sz="quarter" idx="5"/>
          </p:nvPr>
        </p:nvSpPr>
        <p:spPr/>
        <p:txBody>
          <a:bodyPr rtlCol="0"/>
          <a:lstStyle/>
          <a:p>
            <a:pPr rtl="0"/>
            <a:fld id="{5961EFD6-34B6-4621-AFFD-CC7DD286577B}" type="slidenum">
              <a:rPr lang="en-GB" smtClean="0"/>
              <a:t>4</a:t>
            </a:fld>
            <a:endParaRPr lang="en-GB"/>
          </a:p>
        </p:txBody>
      </p:sp>
    </p:spTree>
    <p:extLst>
      <p:ext uri="{BB962C8B-B14F-4D97-AF65-F5344CB8AC3E}">
        <p14:creationId xmlns:p14="http://schemas.microsoft.com/office/powerpoint/2010/main" val="3906710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8FD93A-B085-92D6-1B16-D3ED6C52B2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1E813F-FBBC-2BEA-410A-738D57C1BB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1D0858-A26B-7CB8-9604-93403EA27419}"/>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90A20C9F-C075-7ECD-E53D-832EE3F715AA}"/>
              </a:ext>
            </a:extLst>
          </p:cNvPr>
          <p:cNvSpPr>
            <a:spLocks noGrp="1"/>
          </p:cNvSpPr>
          <p:nvPr>
            <p:ph type="sldNum" sz="quarter" idx="5"/>
          </p:nvPr>
        </p:nvSpPr>
        <p:spPr/>
        <p:txBody>
          <a:bodyPr rtlCol="0"/>
          <a:lstStyle/>
          <a:p>
            <a:pPr rtl="0"/>
            <a:fld id="{EEB4EE6E-C0DF-4EB1-8875-16F6BF599544}" type="slidenum">
              <a:rPr lang="en-GB" smtClean="0"/>
              <a:t>5</a:t>
            </a:fld>
            <a:endParaRPr lang="en-GB"/>
          </a:p>
        </p:txBody>
      </p:sp>
    </p:spTree>
    <p:extLst>
      <p:ext uri="{BB962C8B-B14F-4D97-AF65-F5344CB8AC3E}">
        <p14:creationId xmlns:p14="http://schemas.microsoft.com/office/powerpoint/2010/main" val="42977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BC864-7F14-0172-2866-7CE47C65F0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0412EF-82FE-E82D-9EF5-8FC99D9C3F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CD531A-6734-A34A-FFD7-D860B18D6EB5}"/>
              </a:ext>
            </a:extLst>
          </p:cNvPr>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a:extLst>
              <a:ext uri="{FF2B5EF4-FFF2-40B4-BE49-F238E27FC236}">
                <a16:creationId xmlns:a16="http://schemas.microsoft.com/office/drawing/2014/main" id="{3F4435B6-A98F-A10C-CDAE-639FEA6B857C}"/>
              </a:ext>
            </a:extLst>
          </p:cNvPr>
          <p:cNvSpPr>
            <a:spLocks noGrp="1"/>
          </p:cNvSpPr>
          <p:nvPr>
            <p:ph type="sldNum" sz="quarter" idx="5"/>
          </p:nvPr>
        </p:nvSpPr>
        <p:spPr/>
        <p:txBody>
          <a:bodyPr rtlCol="0"/>
          <a:lstStyle/>
          <a:p>
            <a:pPr rtl="0"/>
            <a:fld id="{5961EFD6-34B6-4621-AFFD-CC7DD286577B}" type="slidenum">
              <a:rPr lang="en-GB" smtClean="0"/>
              <a:t>6</a:t>
            </a:fld>
            <a:endParaRPr lang="en-GB"/>
          </a:p>
        </p:txBody>
      </p:sp>
    </p:spTree>
    <p:extLst>
      <p:ext uri="{BB962C8B-B14F-4D97-AF65-F5344CB8AC3E}">
        <p14:creationId xmlns:p14="http://schemas.microsoft.com/office/powerpoint/2010/main" val="3339014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9A81C-C35A-6014-CD78-217EE9CFA5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4CD363-6223-6E5F-8195-4E347E3775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9D2058-04BE-8416-A2AC-2048642BA0F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57EB8B7B-72ED-B04C-094C-7C755471F426}"/>
              </a:ext>
            </a:extLst>
          </p:cNvPr>
          <p:cNvSpPr>
            <a:spLocks noGrp="1"/>
          </p:cNvSpPr>
          <p:nvPr>
            <p:ph type="sldNum" sz="quarter" idx="5"/>
          </p:nvPr>
        </p:nvSpPr>
        <p:spPr/>
        <p:txBody>
          <a:bodyPr rtlCol="0"/>
          <a:lstStyle/>
          <a:p>
            <a:pPr rtl="0"/>
            <a:fld id="{EEB4EE6E-C0DF-4EB1-8875-16F6BF599544}" type="slidenum">
              <a:rPr lang="en-GB" smtClean="0"/>
              <a:t>7</a:t>
            </a:fld>
            <a:endParaRPr lang="en-GB"/>
          </a:p>
        </p:txBody>
      </p:sp>
    </p:spTree>
    <p:extLst>
      <p:ext uri="{BB962C8B-B14F-4D97-AF65-F5344CB8AC3E}">
        <p14:creationId xmlns:p14="http://schemas.microsoft.com/office/powerpoint/2010/main" val="500317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F4266-6EB9-04D2-5831-31D80B3095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F609DA-8E3D-151E-FB16-3AD65608DC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361299-FF25-4CE0-EB39-98039D8FE6C5}"/>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8452B713-3F16-6340-4384-A7E2F93502E2}"/>
              </a:ext>
            </a:extLst>
          </p:cNvPr>
          <p:cNvSpPr>
            <a:spLocks noGrp="1"/>
          </p:cNvSpPr>
          <p:nvPr>
            <p:ph type="sldNum" sz="quarter" idx="5"/>
          </p:nvPr>
        </p:nvSpPr>
        <p:spPr/>
        <p:txBody>
          <a:bodyPr rtlCol="0"/>
          <a:lstStyle/>
          <a:p>
            <a:pPr rtl="0"/>
            <a:fld id="{EEB4EE6E-C0DF-4EB1-8875-16F6BF599544}" type="slidenum">
              <a:rPr lang="en-GB" smtClean="0"/>
              <a:t>8</a:t>
            </a:fld>
            <a:endParaRPr lang="en-GB"/>
          </a:p>
        </p:txBody>
      </p:sp>
    </p:spTree>
    <p:extLst>
      <p:ext uri="{BB962C8B-B14F-4D97-AF65-F5344CB8AC3E}">
        <p14:creationId xmlns:p14="http://schemas.microsoft.com/office/powerpoint/2010/main" val="3253190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761BE3-CB1C-F8F5-76C8-4E37125C4C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3C69BE-A0D9-D58E-6B1E-95BD7FD316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91F21F-573B-88D8-7659-B7A7A2CE71C0}"/>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4E0BA620-65DD-4822-7C1D-9B6E6092F548}"/>
              </a:ext>
            </a:extLst>
          </p:cNvPr>
          <p:cNvSpPr>
            <a:spLocks noGrp="1"/>
          </p:cNvSpPr>
          <p:nvPr>
            <p:ph type="sldNum" sz="quarter" idx="5"/>
          </p:nvPr>
        </p:nvSpPr>
        <p:spPr/>
        <p:txBody>
          <a:bodyPr rtlCol="0"/>
          <a:lstStyle/>
          <a:p>
            <a:pPr rtl="0"/>
            <a:fld id="{EEB4EE6E-C0DF-4EB1-8875-16F6BF599544}" type="slidenum">
              <a:rPr lang="en-GB" smtClean="0"/>
              <a:t>9</a:t>
            </a:fld>
            <a:endParaRPr lang="en-GB"/>
          </a:p>
        </p:txBody>
      </p:sp>
    </p:spTree>
    <p:extLst>
      <p:ext uri="{BB962C8B-B14F-4D97-AF65-F5344CB8AC3E}">
        <p14:creationId xmlns:p14="http://schemas.microsoft.com/office/powerpoint/2010/main" val="2988171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439D4E6-49E3-4273-9EDF-AD58558B9F7E}"/>
              </a:ext>
            </a:extLst>
          </p:cNvPr>
          <p:cNvSpPr>
            <a:spLocks noGrp="1"/>
          </p:cNvSpPr>
          <p:nvPr>
            <p:ph type="ctrTitle"/>
          </p:nvPr>
        </p:nvSpPr>
        <p:spPr>
          <a:xfrm>
            <a:off x="685800" y="908651"/>
            <a:ext cx="3620882" cy="3640345"/>
          </a:xfrm>
          <a:prstGeom prst="rect">
            <a:avLst/>
          </a:prstGeom>
        </p:spPr>
        <p:txBody>
          <a:bodyPr rtlCol="0" anchor="t">
            <a:normAutofit/>
          </a:bodyPr>
          <a:lstStyle>
            <a:lvl1pPr>
              <a:defRPr>
                <a:solidFill>
                  <a:schemeClr val="bg1"/>
                </a:solidFill>
              </a:defRPr>
            </a:lvl1pPr>
          </a:lstStyle>
          <a:p>
            <a:pPr rtl="0"/>
            <a:r>
              <a:rPr lang="en-US" sz="4000" noProof="0" dirty="0">
                <a:solidFill>
                  <a:schemeClr val="bg1"/>
                </a:solidFill>
              </a:rPr>
              <a:t>Click to edit Master title style</a:t>
            </a:r>
            <a:endParaRPr lang="en-GB" sz="4000" noProof="0" dirty="0">
              <a:solidFill>
                <a:schemeClr val="bg1"/>
              </a:solidFill>
            </a:endParaRPr>
          </a:p>
        </p:txBody>
      </p:sp>
      <p:sp>
        <p:nvSpPr>
          <p:cNvPr id="10" name="Subtitle 2">
            <a:extLst>
              <a:ext uri="{FF2B5EF4-FFF2-40B4-BE49-F238E27FC236}">
                <a16:creationId xmlns:a16="http://schemas.microsoft.com/office/drawing/2014/main" id="{FE9D8936-4795-43B2-9C32-4BE93A672131}"/>
              </a:ext>
            </a:extLst>
          </p:cNvPr>
          <p:cNvSpPr>
            <a:spLocks noGrp="1"/>
          </p:cNvSpPr>
          <p:nvPr>
            <p:ph type="subTitle" idx="1" hasCustomPrompt="1"/>
          </p:nvPr>
        </p:nvSpPr>
        <p:spPr>
          <a:xfrm>
            <a:off x="705934" y="5220450"/>
            <a:ext cx="3380437" cy="570748"/>
          </a:xfrm>
          <a:prstGeom prst="rect">
            <a:avLst/>
          </a:prstGeom>
        </p:spPr>
        <p:txBody>
          <a:bodyPr rtlCol="0" anchor="b">
            <a:normAutofit/>
          </a:bodyPr>
          <a:lstStyle>
            <a:lvl1pPr marL="0" indent="0">
              <a:buNone/>
              <a:defRPr sz="1800">
                <a:solidFill>
                  <a:schemeClr val="bg1"/>
                </a:solidFill>
              </a:defRPr>
            </a:lvl1pPr>
          </a:lstStyle>
          <a:p>
            <a:pPr rtl="0"/>
            <a:r>
              <a:rPr lang="en-GB" sz="1800" noProof="0">
                <a:solidFill>
                  <a:schemeClr val="bg1"/>
                </a:solidFill>
              </a:rPr>
              <a:t>Insert subtitle here</a:t>
            </a:r>
          </a:p>
        </p:txBody>
      </p:sp>
      <p:sp>
        <p:nvSpPr>
          <p:cNvPr id="18" name="Picture Placeholder 16">
            <a:extLst>
              <a:ext uri="{FF2B5EF4-FFF2-40B4-BE49-F238E27FC236}">
                <a16:creationId xmlns:a16="http://schemas.microsoft.com/office/drawing/2014/main" id="{6C8B8511-EE4E-4935-ABB8-E8C2FCB1C46F}"/>
              </a:ext>
            </a:extLst>
          </p:cNvPr>
          <p:cNvSpPr>
            <a:spLocks noGrp="1"/>
          </p:cNvSpPr>
          <p:nvPr>
            <p:ph type="pic" sz="quarter" idx="13" hasCustomPrompt="1"/>
          </p:nvPr>
        </p:nvSpPr>
        <p:spPr>
          <a:xfrm>
            <a:off x="4876158" y="0"/>
            <a:ext cx="7315841" cy="6858000"/>
          </a:xfrm>
          <a:prstGeom prst="rect">
            <a:avLst/>
          </a:prstGeom>
        </p:spPr>
        <p:txBody>
          <a:bodyPr rtlCol="0" anchor="t"/>
          <a:lstStyle>
            <a:lvl1pPr marL="0" indent="0" algn="ctr">
              <a:buNone/>
              <a:defRPr>
                <a:solidFill>
                  <a:schemeClr val="bg1"/>
                </a:solidFill>
              </a:defRPr>
            </a:lvl1pPr>
          </a:lstStyle>
          <a:p>
            <a:pPr rtl="0"/>
            <a:r>
              <a:rPr lang="en-GB" noProof="0"/>
              <a:t>Insert photo here</a:t>
            </a:r>
          </a:p>
        </p:txBody>
      </p:sp>
      <p:cxnSp>
        <p:nvCxnSpPr>
          <p:cNvPr id="11" name="Straight Connector 10">
            <a:extLst>
              <a:ext uri="{FF2B5EF4-FFF2-40B4-BE49-F238E27FC236}">
                <a16:creationId xmlns:a16="http://schemas.microsoft.com/office/drawing/2014/main" id="{8239FAB6-0B6C-402C-A107-EFFF82281DAE}"/>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6">
            <a:extLst>
              <a:ext uri="{FF2B5EF4-FFF2-40B4-BE49-F238E27FC236}">
                <a16:creationId xmlns:a16="http://schemas.microsoft.com/office/drawing/2014/main" id="{DBE487E6-4032-4195-9823-685A39371B0C}"/>
              </a:ext>
            </a:extLst>
          </p:cNvPr>
          <p:cNvSpPr>
            <a:spLocks noGrp="1"/>
          </p:cNvSpPr>
          <p:nvPr>
            <p:ph type="ftr" sz="quarter" idx="11"/>
          </p:nvPr>
        </p:nvSpPr>
        <p:spPr>
          <a:xfrm>
            <a:off x="715383" y="6356350"/>
            <a:ext cx="4539727" cy="365125"/>
          </a:xfrm>
          <a:prstGeom prst="rect">
            <a:avLst/>
          </a:prstGeom>
        </p:spPr>
        <p:txBody>
          <a:bodyPr rtlCol="0"/>
          <a:lstStyle>
            <a:lvl1pPr>
              <a:defRPr>
                <a:solidFill>
                  <a:schemeClr val="bg1"/>
                </a:solidFill>
              </a:defRPr>
            </a:lvl1pPr>
          </a:lstStyle>
          <a:p>
            <a:pPr rtl="0"/>
            <a:r>
              <a:rPr lang="en-GB" noProof="0"/>
              <a:t>PRESENTATION TITLE</a:t>
            </a:r>
          </a:p>
        </p:txBody>
      </p:sp>
      <p:sp>
        <p:nvSpPr>
          <p:cNvPr id="14" name="Date Placeholder 5">
            <a:extLst>
              <a:ext uri="{FF2B5EF4-FFF2-40B4-BE49-F238E27FC236}">
                <a16:creationId xmlns:a16="http://schemas.microsoft.com/office/drawing/2014/main" id="{C71E06DF-BA1B-43E6-A74C-85231D2EC37E}"/>
              </a:ext>
            </a:extLst>
          </p:cNvPr>
          <p:cNvSpPr>
            <a:spLocks noGrp="1"/>
          </p:cNvSpPr>
          <p:nvPr>
            <p:ph type="dt" sz="half" idx="10"/>
          </p:nvPr>
        </p:nvSpPr>
        <p:spPr>
          <a:xfrm>
            <a:off x="8369448" y="6356350"/>
            <a:ext cx="2592594" cy="365125"/>
          </a:xfrm>
          <a:prstGeom prst="rect">
            <a:avLst/>
          </a:prstGeom>
        </p:spPr>
        <p:txBody>
          <a:bodyPr rtlCol="0"/>
          <a:lstStyle/>
          <a:p>
            <a:pPr rtl="0"/>
            <a:r>
              <a:rPr lang="en-GB" noProof="0">
                <a:solidFill>
                  <a:srgbClr val="FFFFFF"/>
                </a:solidFill>
                <a:effectLst>
                  <a:outerShdw blurRad="38100" dist="38100" dir="2700000" algn="tl">
                    <a:srgbClr val="000000">
                      <a:alpha val="43137"/>
                    </a:srgbClr>
                  </a:outerShdw>
                </a:effectLst>
              </a:rPr>
              <a:t>2/11/20XX</a:t>
            </a:r>
          </a:p>
        </p:txBody>
      </p:sp>
      <p:sp>
        <p:nvSpPr>
          <p:cNvPr id="15" name="Slide Number Placeholder 7">
            <a:extLst>
              <a:ext uri="{FF2B5EF4-FFF2-40B4-BE49-F238E27FC236}">
                <a16:creationId xmlns:a16="http://schemas.microsoft.com/office/drawing/2014/main" id="{0BD36B16-3F07-4955-8D4D-BC0FD17C1CE4}"/>
              </a:ext>
            </a:extLst>
          </p:cNvPr>
          <p:cNvSpPr>
            <a:spLocks noGrp="1"/>
          </p:cNvSpPr>
          <p:nvPr>
            <p:ph type="sldNum" sz="quarter" idx="12"/>
          </p:nvPr>
        </p:nvSpPr>
        <p:spPr>
          <a:xfrm>
            <a:off x="10919012" y="6356350"/>
            <a:ext cx="672354" cy="365125"/>
          </a:xfrm>
          <a:prstGeom prst="rect">
            <a:avLst/>
          </a:prstGeom>
        </p:spPr>
        <p:txBody>
          <a:bodyPr rtlCol="0"/>
          <a:lstStyle/>
          <a:p>
            <a:pPr rtl="0"/>
            <a:fld id="{E30AF5A0-43BB-4336-8627-9123B9144D80}" type="slidenum">
              <a:rPr lang="en-GB" noProof="0" smtClean="0">
                <a:solidFill>
                  <a:srgbClr val="FFFFFF"/>
                </a:solidFill>
                <a:effectLst>
                  <a:outerShdw blurRad="38100" dist="38100" dir="2700000" algn="tl">
                    <a:srgbClr val="000000">
                      <a:alpha val="43137"/>
                    </a:srgbClr>
                  </a:outerShdw>
                </a:effectLst>
              </a:rPr>
              <a:t>‹#›</a:t>
            </a:fld>
            <a:endParaRPr lang="en-GB" noProof="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4273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p:nvPr>
        </p:nvSpPr>
        <p:spPr>
          <a:xfrm>
            <a:off x="700087" y="909638"/>
            <a:ext cx="10691813" cy="810192"/>
          </a:xfrm>
          <a:prstGeom prst="rect">
            <a:avLst/>
          </a:prstGeom>
        </p:spPr>
        <p:txBody>
          <a:bodyPr rtlCol="0"/>
          <a:lstStyle/>
          <a:p>
            <a:pPr rtl="0"/>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866F075D-9008-4BD3-A772-7AF7AD667D5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4C185B95-5C0F-400E-B7DF-8FF843290737}"/>
              </a:ext>
            </a:extLst>
          </p:cNvPr>
          <p:cNvSpPr>
            <a:spLocks noGrp="1"/>
          </p:cNvSpPr>
          <p:nvPr>
            <p:ph type="body" sz="quarter" idx="15" hasCustomPrompt="1"/>
          </p:nvPr>
        </p:nvSpPr>
        <p:spPr>
          <a:xfrm>
            <a:off x="800100" y="2003375"/>
            <a:ext cx="5094288" cy="526767"/>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11" name="Content Placeholder 10">
            <a:extLst>
              <a:ext uri="{FF2B5EF4-FFF2-40B4-BE49-F238E27FC236}">
                <a16:creationId xmlns:a16="http://schemas.microsoft.com/office/drawing/2014/main" id="{BC725AFD-5A48-451D-B91D-9E63953F8E8B}"/>
              </a:ext>
            </a:extLst>
          </p:cNvPr>
          <p:cNvSpPr>
            <a:spLocks noGrp="1"/>
          </p:cNvSpPr>
          <p:nvPr>
            <p:ph idx="1" hasCustomPrompt="1"/>
          </p:nvPr>
        </p:nvSpPr>
        <p:spPr>
          <a:xfrm>
            <a:off x="800099" y="2551176"/>
            <a:ext cx="5094673" cy="3273552"/>
          </a:xfrm>
          <a:prstGeom prst="rect">
            <a:avLst/>
          </a:prstGeom>
        </p:spPr>
        <p:txBody>
          <a:bodyPr rtlCol="0">
            <a:normAutofit/>
          </a:bodyPr>
          <a:lstStyle>
            <a:lvl1pPr>
              <a:lnSpc>
                <a:spcPct val="100000"/>
              </a:lnSpc>
              <a:defRPr sz="1800"/>
            </a:lvl1pPr>
          </a:lstStyle>
          <a:p>
            <a:pPr rtl="0"/>
            <a:r>
              <a:rPr lang="en-GB" noProof="0"/>
              <a:t>Insert text here</a:t>
            </a:r>
          </a:p>
        </p:txBody>
      </p:sp>
      <p:sp>
        <p:nvSpPr>
          <p:cNvPr id="18" name="Text Placeholder 2">
            <a:extLst>
              <a:ext uri="{FF2B5EF4-FFF2-40B4-BE49-F238E27FC236}">
                <a16:creationId xmlns:a16="http://schemas.microsoft.com/office/drawing/2014/main" id="{6ACDC650-288E-4CF5-8546-9F2D5CEC8868}"/>
              </a:ext>
            </a:extLst>
          </p:cNvPr>
          <p:cNvSpPr>
            <a:spLocks noGrp="1"/>
          </p:cNvSpPr>
          <p:nvPr>
            <p:ph type="body" sz="quarter" idx="16" hasCustomPrompt="1"/>
          </p:nvPr>
        </p:nvSpPr>
        <p:spPr>
          <a:xfrm>
            <a:off x="6297611" y="2003375"/>
            <a:ext cx="5094288" cy="526767"/>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17" name="Content Placeholder 10">
            <a:extLst>
              <a:ext uri="{FF2B5EF4-FFF2-40B4-BE49-F238E27FC236}">
                <a16:creationId xmlns:a16="http://schemas.microsoft.com/office/drawing/2014/main" id="{956E1F7E-0B80-40DB-8F21-F06D9DD56264}"/>
              </a:ext>
            </a:extLst>
          </p:cNvPr>
          <p:cNvSpPr>
            <a:spLocks noGrp="1"/>
          </p:cNvSpPr>
          <p:nvPr>
            <p:ph idx="13" hasCustomPrompt="1"/>
          </p:nvPr>
        </p:nvSpPr>
        <p:spPr>
          <a:xfrm>
            <a:off x="6297226" y="2551176"/>
            <a:ext cx="5094673" cy="3273552"/>
          </a:xfrm>
          <a:prstGeom prst="rect">
            <a:avLst/>
          </a:prstGeom>
        </p:spPr>
        <p:txBody>
          <a:bodyPr rtlCol="0">
            <a:normAutofit/>
          </a:bodyPr>
          <a:lstStyle>
            <a:lvl1pPr>
              <a:lnSpc>
                <a:spcPct val="100000"/>
              </a:lnSpc>
              <a:defRPr sz="1800"/>
            </a:lvl1pPr>
          </a:lstStyle>
          <a:p>
            <a:pPr rtl="0"/>
            <a:r>
              <a:rPr lang="en-GB" noProof="0"/>
              <a:t>Insert text here</a:t>
            </a:r>
          </a:p>
        </p:txBody>
      </p:sp>
      <p:cxnSp>
        <p:nvCxnSpPr>
          <p:cNvPr id="12" name="Straight Connector 11">
            <a:extLst>
              <a:ext uri="{FF2B5EF4-FFF2-40B4-BE49-F238E27FC236}">
                <a16:creationId xmlns:a16="http://schemas.microsoft.com/office/drawing/2014/main" id="{D91B92C0-6B36-412A-9A49-16AB59FFBEE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7">
            <a:extLst>
              <a:ext uri="{FF2B5EF4-FFF2-40B4-BE49-F238E27FC236}">
                <a16:creationId xmlns:a16="http://schemas.microsoft.com/office/drawing/2014/main" id="{B4EFB36A-E4FD-4966-A091-9BDAF29916F8}"/>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14" name="Date Placeholder 6">
            <a:extLst>
              <a:ext uri="{FF2B5EF4-FFF2-40B4-BE49-F238E27FC236}">
                <a16:creationId xmlns:a16="http://schemas.microsoft.com/office/drawing/2014/main" id="{9B52EA1F-D8D0-4F42-B00A-F0E943F82E57}"/>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5" name="Slide Number Placeholder 8">
            <a:extLst>
              <a:ext uri="{FF2B5EF4-FFF2-40B4-BE49-F238E27FC236}">
                <a16:creationId xmlns:a16="http://schemas.microsoft.com/office/drawing/2014/main" id="{498A6230-35B8-4147-9494-90708BFC3330}"/>
              </a:ext>
            </a:extLst>
          </p:cNvPr>
          <p:cNvSpPr>
            <a:spLocks noGrp="1"/>
          </p:cNvSpPr>
          <p:nvPr>
            <p:ph type="sldNum" sz="quarter" idx="12"/>
          </p:nvPr>
        </p:nvSpPr>
        <p:spPr>
          <a:xfrm>
            <a:off x="10919012" y="6356350"/>
            <a:ext cx="672354" cy="365125"/>
          </a:xfrm>
        </p:spPr>
        <p:txBody>
          <a:bodyPr rtlCol="0"/>
          <a:lstStyle/>
          <a:p>
            <a:pPr rtl="0"/>
            <a:fld id="{E30AF5A0-43BB-4336-8627-9123B9144D80}" type="slidenum">
              <a:rPr lang="en-GB" noProof="0" smtClean="0"/>
              <a:t>‹#›</a:t>
            </a:fld>
            <a:endParaRPr lang="en-GB" noProof="0"/>
          </a:p>
        </p:txBody>
      </p:sp>
    </p:spTree>
    <p:extLst>
      <p:ext uri="{BB962C8B-B14F-4D97-AF65-F5344CB8AC3E}">
        <p14:creationId xmlns:p14="http://schemas.microsoft.com/office/powerpoint/2010/main" val="10193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CC332FB-CD3F-4398-958A-CBE45129A19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9">
            <a:extLst>
              <a:ext uri="{FF2B5EF4-FFF2-40B4-BE49-F238E27FC236}">
                <a16:creationId xmlns:a16="http://schemas.microsoft.com/office/drawing/2014/main" id="{E566CA14-5018-43EE-BB8F-E12209B2C3BD}"/>
              </a:ext>
            </a:extLst>
          </p:cNvPr>
          <p:cNvSpPr>
            <a:spLocks noGrp="1"/>
          </p:cNvSpPr>
          <p:nvPr>
            <p:ph type="title"/>
          </p:nvPr>
        </p:nvSpPr>
        <p:spPr>
          <a:xfrm>
            <a:off x="700087" y="909638"/>
            <a:ext cx="10691813" cy="810192"/>
          </a:xfrm>
          <a:prstGeom prst="rect">
            <a:avLst/>
          </a:prstGeom>
        </p:spPr>
        <p:txBody>
          <a:bodyPr rtlCol="0"/>
          <a:lstStyle/>
          <a:p>
            <a:pPr rtl="0"/>
            <a:r>
              <a:rPr lang="en-US" noProof="0"/>
              <a:t>Click to edit Master title style</a:t>
            </a:r>
            <a:endParaRPr lang="en-GB" noProof="0"/>
          </a:p>
        </p:txBody>
      </p:sp>
      <p:sp>
        <p:nvSpPr>
          <p:cNvPr id="14" name="Text Placeholder 2">
            <a:extLst>
              <a:ext uri="{FF2B5EF4-FFF2-40B4-BE49-F238E27FC236}">
                <a16:creationId xmlns:a16="http://schemas.microsoft.com/office/drawing/2014/main" id="{1A76201F-C7C2-400C-BE9B-F185A832CC24}"/>
              </a:ext>
            </a:extLst>
          </p:cNvPr>
          <p:cNvSpPr>
            <a:spLocks noGrp="1"/>
          </p:cNvSpPr>
          <p:nvPr>
            <p:ph type="body" sz="quarter" idx="15" hasCustomPrompt="1"/>
          </p:nvPr>
        </p:nvSpPr>
        <p:spPr>
          <a:xfrm>
            <a:off x="800099" y="2005870"/>
            <a:ext cx="3390161" cy="526756"/>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9" name="Content Placeholder 10">
            <a:extLst>
              <a:ext uri="{FF2B5EF4-FFF2-40B4-BE49-F238E27FC236}">
                <a16:creationId xmlns:a16="http://schemas.microsoft.com/office/drawing/2014/main" id="{A742F7E8-0787-4D2C-B53F-B62C309ED6D6}"/>
              </a:ext>
            </a:extLst>
          </p:cNvPr>
          <p:cNvSpPr>
            <a:spLocks noGrp="1"/>
          </p:cNvSpPr>
          <p:nvPr>
            <p:ph idx="1" hasCustomPrompt="1"/>
          </p:nvPr>
        </p:nvSpPr>
        <p:spPr>
          <a:xfrm>
            <a:off x="800099" y="2552345"/>
            <a:ext cx="3390161" cy="3272810"/>
          </a:xfrm>
          <a:prstGeom prst="rect">
            <a:avLst/>
          </a:prstGeom>
        </p:spPr>
        <p:txBody>
          <a:bodyPr rtlCol="0">
            <a:normAutofit/>
          </a:bodyPr>
          <a:lstStyle>
            <a:lvl1pPr>
              <a:lnSpc>
                <a:spcPct val="100000"/>
              </a:lnSpc>
              <a:defRPr sz="1800"/>
            </a:lvl1pPr>
          </a:lstStyle>
          <a:p>
            <a:pPr rtl="0"/>
            <a:r>
              <a:rPr lang="en-GB" noProof="0"/>
              <a:t>Insert text here</a:t>
            </a:r>
          </a:p>
        </p:txBody>
      </p:sp>
      <p:sp>
        <p:nvSpPr>
          <p:cNvPr id="17" name="Text Placeholder 2">
            <a:extLst>
              <a:ext uri="{FF2B5EF4-FFF2-40B4-BE49-F238E27FC236}">
                <a16:creationId xmlns:a16="http://schemas.microsoft.com/office/drawing/2014/main" id="{ED178B9A-B987-49A0-B73F-70B855C42403}"/>
              </a:ext>
            </a:extLst>
          </p:cNvPr>
          <p:cNvSpPr>
            <a:spLocks noGrp="1"/>
          </p:cNvSpPr>
          <p:nvPr>
            <p:ph type="body" sz="quarter" idx="16" hasCustomPrompt="1"/>
          </p:nvPr>
        </p:nvSpPr>
        <p:spPr>
          <a:xfrm>
            <a:off x="4400919" y="2005870"/>
            <a:ext cx="3390161" cy="526756"/>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15" name="Content Placeholder 10">
            <a:extLst>
              <a:ext uri="{FF2B5EF4-FFF2-40B4-BE49-F238E27FC236}">
                <a16:creationId xmlns:a16="http://schemas.microsoft.com/office/drawing/2014/main" id="{407D5990-6E05-4ECC-B930-EA5CF0774CFB}"/>
              </a:ext>
            </a:extLst>
          </p:cNvPr>
          <p:cNvSpPr>
            <a:spLocks noGrp="1"/>
          </p:cNvSpPr>
          <p:nvPr>
            <p:ph idx="13" hasCustomPrompt="1"/>
          </p:nvPr>
        </p:nvSpPr>
        <p:spPr>
          <a:xfrm>
            <a:off x="4400919" y="2552345"/>
            <a:ext cx="3390161" cy="3272810"/>
          </a:xfrm>
          <a:prstGeom prst="rect">
            <a:avLst/>
          </a:prstGeom>
        </p:spPr>
        <p:txBody>
          <a:bodyPr rtlCol="0">
            <a:normAutofit/>
          </a:bodyPr>
          <a:lstStyle>
            <a:lvl1pPr>
              <a:lnSpc>
                <a:spcPct val="100000"/>
              </a:lnSpc>
              <a:defRPr sz="1800"/>
            </a:lvl1pPr>
          </a:lstStyle>
          <a:p>
            <a:pPr rtl="0"/>
            <a:r>
              <a:rPr lang="en-GB" noProof="0"/>
              <a:t>Insert text here</a:t>
            </a:r>
          </a:p>
        </p:txBody>
      </p:sp>
      <p:sp>
        <p:nvSpPr>
          <p:cNvPr id="18" name="Text Placeholder 2">
            <a:extLst>
              <a:ext uri="{FF2B5EF4-FFF2-40B4-BE49-F238E27FC236}">
                <a16:creationId xmlns:a16="http://schemas.microsoft.com/office/drawing/2014/main" id="{C6A58550-98E5-4548-82F6-EE971733A79D}"/>
              </a:ext>
            </a:extLst>
          </p:cNvPr>
          <p:cNvSpPr>
            <a:spLocks noGrp="1"/>
          </p:cNvSpPr>
          <p:nvPr>
            <p:ph type="body" sz="quarter" idx="17" hasCustomPrompt="1"/>
          </p:nvPr>
        </p:nvSpPr>
        <p:spPr>
          <a:xfrm>
            <a:off x="8001739" y="2005870"/>
            <a:ext cx="3390161" cy="526756"/>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16" name="Content Placeholder 10">
            <a:extLst>
              <a:ext uri="{FF2B5EF4-FFF2-40B4-BE49-F238E27FC236}">
                <a16:creationId xmlns:a16="http://schemas.microsoft.com/office/drawing/2014/main" id="{6B90AFA0-EDA3-4F21-A480-F56AA1D0BEB6}"/>
              </a:ext>
            </a:extLst>
          </p:cNvPr>
          <p:cNvSpPr>
            <a:spLocks noGrp="1"/>
          </p:cNvSpPr>
          <p:nvPr>
            <p:ph idx="14" hasCustomPrompt="1"/>
          </p:nvPr>
        </p:nvSpPr>
        <p:spPr>
          <a:xfrm>
            <a:off x="8001739" y="2552345"/>
            <a:ext cx="3390161" cy="3272810"/>
          </a:xfrm>
          <a:prstGeom prst="rect">
            <a:avLst/>
          </a:prstGeom>
        </p:spPr>
        <p:txBody>
          <a:bodyPr rtlCol="0">
            <a:normAutofit/>
          </a:bodyPr>
          <a:lstStyle>
            <a:lvl1pPr>
              <a:lnSpc>
                <a:spcPct val="100000"/>
              </a:lnSpc>
              <a:defRPr sz="1800"/>
            </a:lvl1pPr>
          </a:lstStyle>
          <a:p>
            <a:pPr rtl="0"/>
            <a:r>
              <a:rPr lang="en-GB" noProof="0"/>
              <a:t>Insert text here</a:t>
            </a:r>
          </a:p>
        </p:txBody>
      </p:sp>
      <p:cxnSp>
        <p:nvCxnSpPr>
          <p:cNvPr id="10" name="Straight Connector 9">
            <a:extLst>
              <a:ext uri="{FF2B5EF4-FFF2-40B4-BE49-F238E27FC236}">
                <a16:creationId xmlns:a16="http://schemas.microsoft.com/office/drawing/2014/main" id="{9346E7C8-F905-4B13-8FD6-185A0418404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Footer Placeholder 7">
            <a:extLst>
              <a:ext uri="{FF2B5EF4-FFF2-40B4-BE49-F238E27FC236}">
                <a16:creationId xmlns:a16="http://schemas.microsoft.com/office/drawing/2014/main" id="{A0E3EE3A-87F3-4F60-90D8-938E4BBC2B4D}"/>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12" name="Date Placeholder 6">
            <a:extLst>
              <a:ext uri="{FF2B5EF4-FFF2-40B4-BE49-F238E27FC236}">
                <a16:creationId xmlns:a16="http://schemas.microsoft.com/office/drawing/2014/main" id="{F1449B0C-8214-4186-9666-E63CCA09094E}"/>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3" name="Slide Number Placeholder 8">
            <a:extLst>
              <a:ext uri="{FF2B5EF4-FFF2-40B4-BE49-F238E27FC236}">
                <a16:creationId xmlns:a16="http://schemas.microsoft.com/office/drawing/2014/main" id="{F5DDBFC0-CC80-4B03-B5F5-3C57166DCA88}"/>
              </a:ext>
            </a:extLst>
          </p:cNvPr>
          <p:cNvSpPr>
            <a:spLocks noGrp="1"/>
          </p:cNvSpPr>
          <p:nvPr>
            <p:ph type="sldNum" sz="quarter" idx="12"/>
          </p:nvPr>
        </p:nvSpPr>
        <p:spPr>
          <a:xfrm>
            <a:off x="10919012" y="6356350"/>
            <a:ext cx="672354" cy="365125"/>
          </a:xfrm>
        </p:spPr>
        <p:txBody>
          <a:bodyPr rtlCol="0"/>
          <a:lstStyle/>
          <a:p>
            <a:pPr rtl="0"/>
            <a:fld id="{E30AF5A0-43BB-4336-8627-9123B9144D80}" type="slidenum">
              <a:rPr lang="en-GB" noProof="0" smtClean="0"/>
              <a:t>‹#›</a:t>
            </a:fld>
            <a:endParaRPr lang="en-GB" noProof="0"/>
          </a:p>
        </p:txBody>
      </p:sp>
    </p:spTree>
    <p:extLst>
      <p:ext uri="{BB962C8B-B14F-4D97-AF65-F5344CB8AC3E}">
        <p14:creationId xmlns:p14="http://schemas.microsoft.com/office/powerpoint/2010/main" val="2986452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01BF5DB-2BF3-4196-B1CF-82B7CDCC02DC}"/>
              </a:ext>
              <a:ext uri="{C183D7F6-B498-43B3-948B-1728B52AA6E4}">
                <adec:decorative xmlns:adec="http://schemas.microsoft.com/office/drawing/2017/decorative" val="1"/>
              </a:ext>
            </a:extLst>
          </p:cNvPr>
          <p:cNvCxnSpPr>
            <a:cxnSpLocks/>
          </p:cNvCxnSpPr>
          <p:nvPr userDrawn="1"/>
        </p:nvCxnSpPr>
        <p:spPr>
          <a:xfrm>
            <a:off x="7987523" y="729692"/>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itle 12">
            <a:extLst>
              <a:ext uri="{FF2B5EF4-FFF2-40B4-BE49-F238E27FC236}">
                <a16:creationId xmlns:a16="http://schemas.microsoft.com/office/drawing/2014/main" id="{168DC13D-FFC6-4CC5-B9F8-B3B0961093A9}"/>
              </a:ext>
            </a:extLst>
          </p:cNvPr>
          <p:cNvSpPr>
            <a:spLocks noGrp="1"/>
          </p:cNvSpPr>
          <p:nvPr>
            <p:ph type="title"/>
          </p:nvPr>
        </p:nvSpPr>
        <p:spPr>
          <a:xfrm>
            <a:off x="7887511" y="909639"/>
            <a:ext cx="3703856" cy="1290636"/>
          </a:xfrm>
          <a:prstGeom prst="rect">
            <a:avLst/>
          </a:prstGeom>
        </p:spPr>
        <p:txBody>
          <a:bodyPr rtlCol="0">
            <a:normAutofit/>
          </a:bodyPr>
          <a:lstStyle/>
          <a:p>
            <a:pPr rtl="0"/>
            <a:r>
              <a:rPr lang="en-US" noProof="0"/>
              <a:t>Click to edit Master title style</a:t>
            </a:r>
            <a:endParaRPr lang="en-GB" noProof="0"/>
          </a:p>
        </p:txBody>
      </p:sp>
      <p:sp>
        <p:nvSpPr>
          <p:cNvPr id="51" name="Picture Placeholder 37">
            <a:extLst>
              <a:ext uri="{FF2B5EF4-FFF2-40B4-BE49-F238E27FC236}">
                <a16:creationId xmlns:a16="http://schemas.microsoft.com/office/drawing/2014/main" id="{F1AD5C34-DDA9-421B-A3C2-4D014B3D3FBD}"/>
              </a:ext>
            </a:extLst>
          </p:cNvPr>
          <p:cNvSpPr>
            <a:spLocks noGrp="1"/>
          </p:cNvSpPr>
          <p:nvPr>
            <p:ph type="pic" sz="quarter" idx="13" hasCustomPrompt="1"/>
          </p:nvPr>
        </p:nvSpPr>
        <p:spPr>
          <a:xfrm>
            <a:off x="715383" y="723900"/>
            <a:ext cx="3179762" cy="2160588"/>
          </a:xfrm>
          <a:prstGeom prst="rect">
            <a:avLst/>
          </a:prstGeom>
        </p:spPr>
        <p:txBody>
          <a:bodyPr rtlCol="0"/>
          <a:lstStyle>
            <a:lvl1pPr marL="0" indent="0" algn="ctr">
              <a:buNone/>
              <a:defRPr/>
            </a:lvl1pPr>
          </a:lstStyle>
          <a:p>
            <a:pPr rtl="0"/>
            <a:r>
              <a:rPr lang="en-GB" noProof="0"/>
              <a:t>Insert photo here</a:t>
            </a:r>
          </a:p>
        </p:txBody>
      </p:sp>
      <p:sp>
        <p:nvSpPr>
          <p:cNvPr id="53" name="Picture Placeholder 43">
            <a:extLst>
              <a:ext uri="{FF2B5EF4-FFF2-40B4-BE49-F238E27FC236}">
                <a16:creationId xmlns:a16="http://schemas.microsoft.com/office/drawing/2014/main" id="{11508423-C6F4-4605-9E6D-1ED73334D0F5}"/>
              </a:ext>
            </a:extLst>
          </p:cNvPr>
          <p:cNvSpPr>
            <a:spLocks noGrp="1"/>
          </p:cNvSpPr>
          <p:nvPr>
            <p:ph type="pic" sz="quarter" idx="15" hasCustomPrompt="1"/>
          </p:nvPr>
        </p:nvSpPr>
        <p:spPr>
          <a:xfrm>
            <a:off x="715383" y="3048000"/>
            <a:ext cx="3178175" cy="3086100"/>
          </a:xfrm>
          <a:prstGeom prst="rect">
            <a:avLst/>
          </a:prstGeom>
        </p:spPr>
        <p:txBody>
          <a:bodyPr rtlCol="0"/>
          <a:lstStyle>
            <a:lvl1pPr marL="0" indent="0" algn="ctr">
              <a:buNone/>
              <a:defRPr/>
            </a:lvl1pPr>
          </a:lstStyle>
          <a:p>
            <a:pPr rtl="0"/>
            <a:r>
              <a:rPr lang="en-GB" noProof="0"/>
              <a:t>Insert photo here</a:t>
            </a:r>
          </a:p>
        </p:txBody>
      </p:sp>
      <p:sp>
        <p:nvSpPr>
          <p:cNvPr id="57" name="Picture Placeholder 55">
            <a:extLst>
              <a:ext uri="{FF2B5EF4-FFF2-40B4-BE49-F238E27FC236}">
                <a16:creationId xmlns:a16="http://schemas.microsoft.com/office/drawing/2014/main" id="{1692DD91-8169-4A90-9D17-8A60286225FF}"/>
              </a:ext>
            </a:extLst>
          </p:cNvPr>
          <p:cNvSpPr>
            <a:spLocks noGrp="1"/>
          </p:cNvSpPr>
          <p:nvPr>
            <p:ph type="pic" sz="quarter" idx="17" hasCustomPrompt="1"/>
          </p:nvPr>
        </p:nvSpPr>
        <p:spPr>
          <a:xfrm>
            <a:off x="4040188" y="723900"/>
            <a:ext cx="3371850" cy="3159125"/>
          </a:xfrm>
          <a:prstGeom prst="rect">
            <a:avLst/>
          </a:prstGeom>
        </p:spPr>
        <p:txBody>
          <a:bodyPr rtlCol="0"/>
          <a:lstStyle>
            <a:lvl1pPr marL="0" indent="0" algn="ctr">
              <a:buNone/>
              <a:defRPr/>
            </a:lvl1pPr>
          </a:lstStyle>
          <a:p>
            <a:pPr rtl="0"/>
            <a:r>
              <a:rPr lang="en-GB" noProof="0"/>
              <a:t>Insert photo here</a:t>
            </a:r>
          </a:p>
        </p:txBody>
      </p:sp>
      <p:sp>
        <p:nvSpPr>
          <p:cNvPr id="54" name="Picture Placeholder 45">
            <a:extLst>
              <a:ext uri="{FF2B5EF4-FFF2-40B4-BE49-F238E27FC236}">
                <a16:creationId xmlns:a16="http://schemas.microsoft.com/office/drawing/2014/main" id="{30A5BEAE-CA80-4FFD-8DD4-5B7413AF51D2}"/>
              </a:ext>
            </a:extLst>
          </p:cNvPr>
          <p:cNvSpPr>
            <a:spLocks noGrp="1"/>
          </p:cNvSpPr>
          <p:nvPr>
            <p:ph type="pic" sz="quarter" idx="16" hasCustomPrompt="1"/>
          </p:nvPr>
        </p:nvSpPr>
        <p:spPr>
          <a:xfrm>
            <a:off x="4039608" y="4038600"/>
            <a:ext cx="3371659" cy="2095500"/>
          </a:xfrm>
          <a:prstGeom prst="rect">
            <a:avLst/>
          </a:prstGeom>
        </p:spPr>
        <p:txBody>
          <a:bodyPr rtlCol="0"/>
          <a:lstStyle>
            <a:lvl1pPr marL="0" indent="0" algn="ctr">
              <a:buNone/>
              <a:defRPr/>
            </a:lvl1pPr>
          </a:lstStyle>
          <a:p>
            <a:pPr rtl="0"/>
            <a:r>
              <a:rPr lang="en-GB" noProof="0"/>
              <a:t>Insert photo here</a:t>
            </a:r>
          </a:p>
        </p:txBody>
      </p:sp>
      <p:sp>
        <p:nvSpPr>
          <p:cNvPr id="29" name="Content Placeholder 14">
            <a:extLst>
              <a:ext uri="{FF2B5EF4-FFF2-40B4-BE49-F238E27FC236}">
                <a16:creationId xmlns:a16="http://schemas.microsoft.com/office/drawing/2014/main" id="{4B2044C0-1C45-402D-BC20-0EB82BDB4F68}"/>
              </a:ext>
            </a:extLst>
          </p:cNvPr>
          <p:cNvSpPr>
            <a:spLocks noGrp="1"/>
          </p:cNvSpPr>
          <p:nvPr>
            <p:ph idx="1"/>
          </p:nvPr>
        </p:nvSpPr>
        <p:spPr>
          <a:xfrm>
            <a:off x="7887510" y="2380221"/>
            <a:ext cx="3703856" cy="3866403"/>
          </a:xfrm>
          <a:prstGeom prst="rect">
            <a:avLst/>
          </a:prstGeom>
        </p:spPr>
        <p:txBody>
          <a:bodyPr rtlCol="0">
            <a:normAutofit/>
          </a:bodyPr>
          <a:lstStyle>
            <a:lvl1pPr marL="0" indent="0">
              <a:lnSpc>
                <a:spcPct val="100000"/>
              </a:lnSpc>
              <a:buNone/>
              <a:defRPr sz="1800"/>
            </a:lvl1pPr>
          </a:lstStyle>
          <a:p>
            <a:pPr lvl="0" rtl="0"/>
            <a:r>
              <a:rPr lang="en-US" noProof="0"/>
              <a:t>Click to edit Master text styles</a:t>
            </a:r>
          </a:p>
        </p:txBody>
      </p:sp>
      <p:sp>
        <p:nvSpPr>
          <p:cNvPr id="34" name="Footer Placeholder 7">
            <a:extLst>
              <a:ext uri="{FF2B5EF4-FFF2-40B4-BE49-F238E27FC236}">
                <a16:creationId xmlns:a16="http://schemas.microsoft.com/office/drawing/2014/main" id="{30EE29E3-4F8E-469E-9B99-E29176094DE4}"/>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35" name="Date Placeholder 6">
            <a:extLst>
              <a:ext uri="{FF2B5EF4-FFF2-40B4-BE49-F238E27FC236}">
                <a16:creationId xmlns:a16="http://schemas.microsoft.com/office/drawing/2014/main" id="{58513823-D81E-4B8B-85E6-EB11EA54DF40}"/>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36" name="Slide Number Placeholder 8">
            <a:extLst>
              <a:ext uri="{FF2B5EF4-FFF2-40B4-BE49-F238E27FC236}">
                <a16:creationId xmlns:a16="http://schemas.microsoft.com/office/drawing/2014/main" id="{9D43A613-4A7D-4C9F-B407-154A1FB83858}"/>
              </a:ext>
            </a:extLst>
          </p:cNvPr>
          <p:cNvSpPr>
            <a:spLocks noGrp="1"/>
          </p:cNvSpPr>
          <p:nvPr>
            <p:ph type="sldNum" sz="quarter" idx="12"/>
          </p:nvPr>
        </p:nvSpPr>
        <p:spPr>
          <a:xfrm>
            <a:off x="10919012" y="6356350"/>
            <a:ext cx="672354" cy="365125"/>
          </a:xfrm>
        </p:spPr>
        <p:txBody>
          <a:bodyPr rtlCol="0"/>
          <a:lstStyle/>
          <a:p>
            <a:pPr rtl="0"/>
            <a:fld id="{DE330D17-32E5-404A-9262-6A998ABC0878}" type="slidenum">
              <a:rPr lang="en-GB" noProof="0" smtClean="0"/>
              <a:t>‹#›</a:t>
            </a:fld>
            <a:endParaRPr lang="en-GB" noProof="0"/>
          </a:p>
        </p:txBody>
      </p:sp>
    </p:spTree>
    <p:extLst>
      <p:ext uri="{BB962C8B-B14F-4D97-AF65-F5344CB8AC3E}">
        <p14:creationId xmlns:p14="http://schemas.microsoft.com/office/powerpoint/2010/main" val="2522706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tx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A2404A1-BF4E-4858-BD1C-1BEFE71B63DE}"/>
              </a:ext>
            </a:extLst>
          </p:cNvPr>
          <p:cNvSpPr>
            <a:spLocks noGrp="1"/>
          </p:cNvSpPr>
          <p:nvPr>
            <p:ph type="ctrTitle" hasCustomPrompt="1"/>
          </p:nvPr>
        </p:nvSpPr>
        <p:spPr>
          <a:xfrm>
            <a:off x="695325" y="4296094"/>
            <a:ext cx="10782299" cy="1100621"/>
          </a:xfrm>
          <a:prstGeom prst="rect">
            <a:avLst/>
          </a:prstGeom>
        </p:spPr>
        <p:txBody>
          <a:bodyPr rtlCol="0">
            <a:normAutofit/>
          </a:bodyPr>
          <a:lstStyle>
            <a:lvl1pPr>
              <a:defRPr>
                <a:solidFill>
                  <a:schemeClr val="bg1"/>
                </a:solidFill>
              </a:defRPr>
            </a:lvl1pPr>
          </a:lstStyle>
          <a:p>
            <a:pPr rtl="0"/>
            <a:r>
              <a:rPr lang="en-GB" noProof="0"/>
              <a:t>Click to add title</a:t>
            </a:r>
          </a:p>
        </p:txBody>
      </p:sp>
      <p:sp>
        <p:nvSpPr>
          <p:cNvPr id="9" name="Subtitle 2">
            <a:extLst>
              <a:ext uri="{FF2B5EF4-FFF2-40B4-BE49-F238E27FC236}">
                <a16:creationId xmlns:a16="http://schemas.microsoft.com/office/drawing/2014/main" id="{B0053544-3012-4C81-98D6-E2665A3A3F5D}"/>
              </a:ext>
            </a:extLst>
          </p:cNvPr>
          <p:cNvSpPr>
            <a:spLocks noGrp="1"/>
          </p:cNvSpPr>
          <p:nvPr>
            <p:ph type="subTitle" idx="1" hasCustomPrompt="1"/>
          </p:nvPr>
        </p:nvSpPr>
        <p:spPr>
          <a:xfrm>
            <a:off x="695324" y="5533242"/>
            <a:ext cx="9972675" cy="543505"/>
          </a:xfrm>
          <a:prstGeom prst="rect">
            <a:avLst/>
          </a:prstGeom>
        </p:spPr>
        <p:txBody>
          <a:bodyPr rtlCol="0" anchor="t"/>
          <a:lstStyle>
            <a:lvl1pPr marL="0" indent="0">
              <a:buNone/>
              <a:defRPr sz="1800">
                <a:solidFill>
                  <a:schemeClr val="bg1"/>
                </a:solidFill>
              </a:defRPr>
            </a:lvl1pPr>
          </a:lstStyle>
          <a:p>
            <a:pPr rtl="0"/>
            <a:r>
              <a:rPr lang="en-GB" noProof="0"/>
              <a:t>Click to add subtitle</a:t>
            </a:r>
          </a:p>
        </p:txBody>
      </p:sp>
      <p:sp>
        <p:nvSpPr>
          <p:cNvPr id="20" name="Picture Placeholder 16">
            <a:extLst>
              <a:ext uri="{FF2B5EF4-FFF2-40B4-BE49-F238E27FC236}">
                <a16:creationId xmlns:a16="http://schemas.microsoft.com/office/drawing/2014/main" id="{C177CBDB-952D-484B-B43B-F988558931C5}"/>
              </a:ext>
            </a:extLst>
          </p:cNvPr>
          <p:cNvSpPr>
            <a:spLocks noGrp="1"/>
          </p:cNvSpPr>
          <p:nvPr>
            <p:ph type="pic" sz="quarter" idx="13" hasCustomPrompt="1"/>
          </p:nvPr>
        </p:nvSpPr>
        <p:spPr>
          <a:xfrm>
            <a:off x="800100" y="727075"/>
            <a:ext cx="5176838" cy="3071813"/>
          </a:xfrm>
          <a:prstGeom prst="rect">
            <a:avLst/>
          </a:prstGeom>
        </p:spPr>
        <p:txBody>
          <a:bodyPr rtlCol="0"/>
          <a:lstStyle>
            <a:lvl1pPr marL="0" indent="0" algn="ctr">
              <a:buNone/>
              <a:defRPr>
                <a:solidFill>
                  <a:schemeClr val="bg1"/>
                </a:solidFill>
              </a:defRPr>
            </a:lvl1pPr>
          </a:lstStyle>
          <a:p>
            <a:pPr rtl="0"/>
            <a:r>
              <a:rPr lang="en-GB" noProof="0"/>
              <a:t>Insert photo here</a:t>
            </a:r>
          </a:p>
        </p:txBody>
      </p:sp>
      <p:sp>
        <p:nvSpPr>
          <p:cNvPr id="21" name="Picture Placeholder 18">
            <a:extLst>
              <a:ext uri="{FF2B5EF4-FFF2-40B4-BE49-F238E27FC236}">
                <a16:creationId xmlns:a16="http://schemas.microsoft.com/office/drawing/2014/main" id="{D789E88D-76E7-4745-B062-102E233A6722}"/>
              </a:ext>
            </a:extLst>
          </p:cNvPr>
          <p:cNvSpPr>
            <a:spLocks noGrp="1"/>
          </p:cNvSpPr>
          <p:nvPr>
            <p:ph type="pic" sz="quarter" idx="14" hasCustomPrompt="1"/>
          </p:nvPr>
        </p:nvSpPr>
        <p:spPr>
          <a:xfrm>
            <a:off x="6146800" y="727075"/>
            <a:ext cx="5245100" cy="3070225"/>
          </a:xfrm>
          <a:prstGeom prst="rect">
            <a:avLst/>
          </a:prstGeom>
        </p:spPr>
        <p:txBody>
          <a:bodyPr rtlCol="0"/>
          <a:lstStyle>
            <a:lvl1pPr marL="0" indent="0" algn="ctr">
              <a:buNone/>
              <a:defRPr>
                <a:solidFill>
                  <a:schemeClr val="bg1"/>
                </a:solidFill>
              </a:defRPr>
            </a:lvl1pPr>
          </a:lstStyle>
          <a:p>
            <a:pPr rtl="0"/>
            <a:r>
              <a:rPr lang="en-GB" noProof="0"/>
              <a:t>Insert photo here</a:t>
            </a:r>
          </a:p>
        </p:txBody>
      </p:sp>
      <p:cxnSp>
        <p:nvCxnSpPr>
          <p:cNvPr id="12" name="Straight Connector 11">
            <a:extLst>
              <a:ext uri="{FF2B5EF4-FFF2-40B4-BE49-F238E27FC236}">
                <a16:creationId xmlns:a16="http://schemas.microsoft.com/office/drawing/2014/main" id="{433A5CE3-0C01-4DBF-926A-2F9BFD0432AB}"/>
              </a:ext>
              <a:ext uri="{C183D7F6-B498-43B3-948B-1728B52AA6E4}">
                <adec:decorative xmlns:adec="http://schemas.microsoft.com/office/drawing/2017/decorative" val="1"/>
              </a:ext>
            </a:extLst>
          </p:cNvPr>
          <p:cNvCxnSpPr>
            <a:cxnSpLocks/>
          </p:cNvCxnSpPr>
          <p:nvPr userDrawn="1"/>
        </p:nvCxnSpPr>
        <p:spPr>
          <a:xfrm>
            <a:off x="800100" y="4144434"/>
            <a:ext cx="106299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11">
            <a:extLst>
              <a:ext uri="{FF2B5EF4-FFF2-40B4-BE49-F238E27FC236}">
                <a16:creationId xmlns:a16="http://schemas.microsoft.com/office/drawing/2014/main" id="{083D82F8-F43B-4D01-891B-F77BC6F6F877}"/>
              </a:ext>
            </a:extLst>
          </p:cNvPr>
          <p:cNvSpPr>
            <a:spLocks noGrp="1"/>
          </p:cNvSpPr>
          <p:nvPr>
            <p:ph type="ftr" sz="quarter" idx="11"/>
          </p:nvPr>
        </p:nvSpPr>
        <p:spPr>
          <a:xfrm>
            <a:off x="715383" y="6356350"/>
            <a:ext cx="4539727" cy="365125"/>
          </a:xfrm>
        </p:spPr>
        <p:txBody>
          <a:bodyPr rtlCol="0"/>
          <a:lstStyle>
            <a:lvl1pPr>
              <a:defRPr>
                <a:solidFill>
                  <a:schemeClr val="bg1"/>
                </a:solidFill>
              </a:defRPr>
            </a:lvl1pPr>
          </a:lstStyle>
          <a:p>
            <a:pPr rtl="0"/>
            <a:r>
              <a:rPr lang="en-GB" noProof="0"/>
              <a:t>PRESENTATION TITLE</a:t>
            </a:r>
          </a:p>
        </p:txBody>
      </p:sp>
      <p:sp>
        <p:nvSpPr>
          <p:cNvPr id="14" name="Date Placeholder 6">
            <a:extLst>
              <a:ext uri="{FF2B5EF4-FFF2-40B4-BE49-F238E27FC236}">
                <a16:creationId xmlns:a16="http://schemas.microsoft.com/office/drawing/2014/main" id="{B8CBC856-A31F-40C2-B7EA-91B860D3066C}"/>
              </a:ext>
            </a:extLst>
          </p:cNvPr>
          <p:cNvSpPr>
            <a:spLocks noGrp="1"/>
          </p:cNvSpPr>
          <p:nvPr>
            <p:ph type="dt" sz="half" idx="10"/>
          </p:nvPr>
        </p:nvSpPr>
        <p:spPr>
          <a:xfrm>
            <a:off x="8369448" y="6356350"/>
            <a:ext cx="2592594" cy="365125"/>
          </a:xfrm>
        </p:spPr>
        <p:txBody>
          <a:bodyPr rtlCol="0"/>
          <a:lstStyle>
            <a:lvl1pPr>
              <a:defRPr>
                <a:solidFill>
                  <a:schemeClr val="bg1"/>
                </a:solidFill>
              </a:defRPr>
            </a:lvl1pPr>
          </a:lstStyle>
          <a:p>
            <a:pPr rtl="0"/>
            <a:r>
              <a:rPr lang="en-GB" noProof="0"/>
              <a:t>2/11/20XX</a:t>
            </a:r>
          </a:p>
        </p:txBody>
      </p:sp>
      <p:sp>
        <p:nvSpPr>
          <p:cNvPr id="15" name="Slide Number Placeholder 10">
            <a:extLst>
              <a:ext uri="{FF2B5EF4-FFF2-40B4-BE49-F238E27FC236}">
                <a16:creationId xmlns:a16="http://schemas.microsoft.com/office/drawing/2014/main" id="{966FFB51-C55B-469E-B3C6-1A6369920BE5}"/>
              </a:ext>
            </a:extLst>
          </p:cNvPr>
          <p:cNvSpPr>
            <a:spLocks noGrp="1"/>
          </p:cNvSpPr>
          <p:nvPr>
            <p:ph type="sldNum" sz="quarter" idx="12"/>
          </p:nvPr>
        </p:nvSpPr>
        <p:spPr>
          <a:xfrm>
            <a:off x="10919012" y="6356350"/>
            <a:ext cx="672354" cy="365125"/>
          </a:xfrm>
        </p:spPr>
        <p:txBody>
          <a:bodyPr rtlCol="0"/>
          <a:lstStyle>
            <a:lvl1pPr>
              <a:defRPr>
                <a:solidFill>
                  <a:schemeClr val="bg1"/>
                </a:solidFill>
              </a:defRPr>
            </a:lvl1pPr>
          </a:lstStyle>
          <a:p>
            <a:pPr rtl="0"/>
            <a:fld id="{A53D7EE4-1EDB-42FD-B6B7-A82C9F31F0F4}" type="slidenum">
              <a:rPr lang="en-GB" noProof="0" smtClean="0"/>
              <a:pPr/>
              <a:t>‹#›</a:t>
            </a:fld>
            <a:endParaRPr lang="en-GB" noProof="0"/>
          </a:p>
        </p:txBody>
      </p:sp>
    </p:spTree>
    <p:extLst>
      <p:ext uri="{BB962C8B-B14F-4D97-AF65-F5344CB8AC3E}">
        <p14:creationId xmlns:p14="http://schemas.microsoft.com/office/powerpoint/2010/main" val="3370977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695A76E-1EF3-4F47-9E87-6FCAB7D5DFE2}"/>
              </a:ext>
            </a:extLst>
          </p:cNvPr>
          <p:cNvSpPr>
            <a:spLocks noGrp="1"/>
          </p:cNvSpPr>
          <p:nvPr>
            <p:ph type="title"/>
          </p:nvPr>
        </p:nvSpPr>
        <p:spPr>
          <a:xfrm>
            <a:off x="5604846" y="860615"/>
            <a:ext cx="5922279" cy="1272986"/>
          </a:xfrm>
          <a:prstGeom prst="rect">
            <a:avLst/>
          </a:prstGeom>
        </p:spPr>
        <p:txBody>
          <a:bodyPr rtlCol="0">
            <a:normAutofit/>
          </a:bodyPr>
          <a:lstStyle>
            <a:lvl1pPr>
              <a:defRPr b="1">
                <a:latin typeface="IBM Plex Mono" panose="020B0509050203000203" pitchFamily="49" charset="0"/>
              </a:defRPr>
            </a:lvl1pPr>
          </a:lstStyle>
          <a:p>
            <a:pPr rtl="0"/>
            <a:r>
              <a:rPr lang="en-US" sz="4000" noProof="0" dirty="0"/>
              <a:t>Click to edit Master title style</a:t>
            </a:r>
            <a:endParaRPr lang="en-GB" sz="4000" noProof="0" dirty="0"/>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hasCustomPrompt="1"/>
          </p:nvPr>
        </p:nvSpPr>
        <p:spPr>
          <a:xfrm>
            <a:off x="-1" y="1"/>
            <a:ext cx="4876799" cy="6858000"/>
          </a:xfrm>
          <a:prstGeom prst="rect">
            <a:avLst/>
          </a:prstGeom>
        </p:spPr>
        <p:txBody>
          <a:bodyPr rtlCol="0"/>
          <a:lstStyle>
            <a:lvl1pPr marL="0" indent="0" algn="ctr">
              <a:buNone/>
              <a:defRPr/>
            </a:lvl1pPr>
          </a:lstStyle>
          <a:p>
            <a:pPr rtl="0"/>
            <a:r>
              <a:rPr lang="en-GB" noProof="0"/>
              <a:t>Insert photo here</a:t>
            </a:r>
          </a:p>
        </p:txBody>
      </p:sp>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A09D5546-AD01-4B29-B174-EDA7105100BE}"/>
              </a:ext>
            </a:extLst>
          </p:cNvPr>
          <p:cNvSpPr>
            <a:spLocks noGrp="1"/>
          </p:cNvSpPr>
          <p:nvPr>
            <p:ph idx="1"/>
          </p:nvPr>
        </p:nvSpPr>
        <p:spPr>
          <a:xfrm>
            <a:off x="5566943" y="2133600"/>
            <a:ext cx="6005933" cy="3774464"/>
          </a:xfrm>
          <a:prstGeom prst="rect">
            <a:avLst/>
          </a:prstGeom>
        </p:spPr>
        <p:txBody>
          <a:bodyPr rtlCol="0">
            <a:normAutofit/>
          </a:bodyPr>
          <a:lstStyle>
            <a:lvl1pPr marL="0" indent="0">
              <a:lnSpc>
                <a:spcPct val="100000"/>
              </a:lnSpc>
              <a:buNone/>
              <a:defRPr sz="1800"/>
            </a:lvl1pPr>
          </a:lstStyle>
          <a:p>
            <a:pPr lvl="0" rtl="0"/>
            <a:r>
              <a:rPr lang="en-US" noProof="0"/>
              <a:t>Click to edit Master text styles</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F3B2F557-7BE5-4154-A82F-928EE54A585D}"/>
              </a:ext>
            </a:extLst>
          </p:cNvPr>
          <p:cNvSpPr>
            <a:spLocks noGrp="1"/>
          </p:cNvSpPr>
          <p:nvPr>
            <p:ph type="ftr" sz="quarter" idx="11"/>
          </p:nvPr>
        </p:nvSpPr>
        <p:spPr>
          <a:xfrm>
            <a:off x="715383" y="6356350"/>
            <a:ext cx="4539727" cy="365125"/>
          </a:xfrm>
          <a:prstGeom prst="rect">
            <a:avLst/>
          </a:prstGeom>
        </p:spPr>
        <p:txBody>
          <a:bodyPr rtlCol="0"/>
          <a:lstStyle>
            <a:lvl1pPr>
              <a:defRPr>
                <a:solidFill>
                  <a:schemeClr val="bg1"/>
                </a:solidFill>
                <a:effectLst/>
              </a:defRPr>
            </a:lvl1pPr>
          </a:lstStyle>
          <a:p>
            <a:pPr rtl="0"/>
            <a:r>
              <a:rPr lang="en-GB" noProof="0"/>
              <a:t>PRESENTATION TITLE</a:t>
            </a:r>
          </a:p>
        </p:txBody>
      </p:sp>
      <p:sp>
        <p:nvSpPr>
          <p:cNvPr id="14" name="Date Placeholder 3">
            <a:extLst>
              <a:ext uri="{FF2B5EF4-FFF2-40B4-BE49-F238E27FC236}">
                <a16:creationId xmlns:a16="http://schemas.microsoft.com/office/drawing/2014/main" id="{DE54A7E3-1026-464C-BB67-2D7F714067E7}"/>
              </a:ext>
            </a:extLst>
          </p:cNvPr>
          <p:cNvSpPr>
            <a:spLocks noGrp="1"/>
          </p:cNvSpPr>
          <p:nvPr>
            <p:ph type="dt" sz="half" idx="10"/>
          </p:nvPr>
        </p:nvSpPr>
        <p:spPr>
          <a:xfrm>
            <a:off x="8369448" y="6356350"/>
            <a:ext cx="2592594" cy="365125"/>
          </a:xfrm>
          <a:prstGeom prst="rect">
            <a:avLst/>
          </a:prstGeom>
        </p:spPr>
        <p:txBody>
          <a:bodyPr rtlCol="0"/>
          <a:lstStyle/>
          <a:p>
            <a:pPr rtl="0"/>
            <a:r>
              <a:rPr lang="en-GB" noProof="0"/>
              <a:t>2/11/20XX</a:t>
            </a:r>
          </a:p>
        </p:txBody>
      </p:sp>
      <p:sp>
        <p:nvSpPr>
          <p:cNvPr id="15" name="Slide Number Placeholder 5">
            <a:extLst>
              <a:ext uri="{FF2B5EF4-FFF2-40B4-BE49-F238E27FC236}">
                <a16:creationId xmlns:a16="http://schemas.microsoft.com/office/drawing/2014/main" id="{F1723F54-B646-4D12-AEA1-08269C254710}"/>
              </a:ext>
            </a:extLst>
          </p:cNvPr>
          <p:cNvSpPr>
            <a:spLocks noGrp="1"/>
          </p:cNvSpPr>
          <p:nvPr>
            <p:ph type="sldNum" sz="quarter" idx="12"/>
          </p:nvPr>
        </p:nvSpPr>
        <p:spPr>
          <a:xfrm>
            <a:off x="10919012" y="6356350"/>
            <a:ext cx="672354" cy="365125"/>
          </a:xfrm>
          <a:prstGeom prst="rect">
            <a:avLst/>
          </a:prstGeom>
        </p:spPr>
        <p:txBody>
          <a:bodyPr rtlCol="0"/>
          <a:lstStyle/>
          <a:p>
            <a:pPr rtl="0"/>
            <a:fld id="{E30AF5A0-43BB-4336-8627-9123B9144D80}" type="slidenum">
              <a:rPr lang="en-GB" noProof="0" smtClean="0"/>
              <a:t>‹#›</a:t>
            </a:fld>
            <a:endParaRPr lang="en-GB" noProof="0"/>
          </a:p>
        </p:txBody>
      </p:sp>
    </p:spTree>
    <p:extLst>
      <p:ext uri="{BB962C8B-B14F-4D97-AF65-F5344CB8AC3E}">
        <p14:creationId xmlns:p14="http://schemas.microsoft.com/office/powerpoint/2010/main" val="31346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C8837BA0-445B-4D04-ADA9-C65084B15F90}"/>
              </a:ext>
            </a:extLst>
          </p:cNvPr>
          <p:cNvSpPr>
            <a:spLocks noGrp="1"/>
          </p:cNvSpPr>
          <p:nvPr>
            <p:ph type="title"/>
          </p:nvPr>
        </p:nvSpPr>
        <p:spPr>
          <a:xfrm>
            <a:off x="800099" y="904730"/>
            <a:ext cx="4152900" cy="1652590"/>
          </a:xfrm>
          <a:prstGeom prst="rect">
            <a:avLst/>
          </a:prstGeom>
        </p:spPr>
        <p:txBody>
          <a:bodyPr rtlCol="0">
            <a:normAutofit/>
          </a:bodyPr>
          <a:lstStyle>
            <a:lvl1pPr>
              <a:defRPr b="1">
                <a:latin typeface="IBM Plex Mono" panose="020B0509050203000203" pitchFamily="49" charset="0"/>
              </a:defRPr>
            </a:lvl1pPr>
          </a:lstStyle>
          <a:p>
            <a:pPr rtl="0"/>
            <a:r>
              <a:rPr lang="en-US" noProof="0"/>
              <a:t>Click to edit Master title style</a:t>
            </a:r>
            <a:endParaRPr lang="en-GB" noProof="0"/>
          </a:p>
        </p:txBody>
      </p:sp>
      <p:sp>
        <p:nvSpPr>
          <p:cNvPr id="10" name="Content Placeholder 10">
            <a:extLst>
              <a:ext uri="{FF2B5EF4-FFF2-40B4-BE49-F238E27FC236}">
                <a16:creationId xmlns:a16="http://schemas.microsoft.com/office/drawing/2014/main" id="{0CFA4CCF-323F-4998-B6BF-56207329CDA8}"/>
              </a:ext>
            </a:extLst>
          </p:cNvPr>
          <p:cNvSpPr>
            <a:spLocks noGrp="1"/>
          </p:cNvSpPr>
          <p:nvPr>
            <p:ph idx="1"/>
          </p:nvPr>
        </p:nvSpPr>
        <p:spPr>
          <a:xfrm>
            <a:off x="5133975" y="952368"/>
            <a:ext cx="6257926" cy="1773893"/>
          </a:xfrm>
          <a:prstGeom prst="rect">
            <a:avLst/>
          </a:prstGeom>
        </p:spPr>
        <p:txBody>
          <a:bodyPr rtlCol="0">
            <a:normAutofit/>
          </a:bodyPr>
          <a:lstStyle>
            <a:lvl1pPr marL="0" indent="0">
              <a:lnSpc>
                <a:spcPct val="100000"/>
              </a:lnSpc>
              <a:buNone/>
              <a:defRPr sz="1800"/>
            </a:lvl1pPr>
          </a:lstStyle>
          <a:p>
            <a:pPr lvl="0" rtl="0"/>
            <a:r>
              <a:rPr lang="en-US" noProof="0"/>
              <a:t>Click to edit Master text styles</a:t>
            </a:r>
          </a:p>
        </p:txBody>
      </p:sp>
      <p:cxnSp>
        <p:nvCxnSpPr>
          <p:cNvPr id="13" name="Straight Connector 12">
            <a:extLst>
              <a:ext uri="{FF2B5EF4-FFF2-40B4-BE49-F238E27FC236}">
                <a16:creationId xmlns:a16="http://schemas.microsoft.com/office/drawing/2014/main" id="{DFFFF70A-3EED-4002-B2F8-FB8301C80C77}"/>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icture Placeholder 17">
            <a:extLst>
              <a:ext uri="{FF2B5EF4-FFF2-40B4-BE49-F238E27FC236}">
                <a16:creationId xmlns:a16="http://schemas.microsoft.com/office/drawing/2014/main" id="{DD78C1EE-0224-4362-B796-4CC7B06992BD}"/>
              </a:ext>
            </a:extLst>
          </p:cNvPr>
          <p:cNvSpPr>
            <a:spLocks noGrp="1"/>
          </p:cNvSpPr>
          <p:nvPr>
            <p:ph type="pic" sz="quarter" idx="13" hasCustomPrompt="1"/>
          </p:nvPr>
        </p:nvSpPr>
        <p:spPr>
          <a:xfrm>
            <a:off x="800099" y="3048000"/>
            <a:ext cx="5133990" cy="2737531"/>
          </a:xfrm>
          <a:prstGeom prst="rect">
            <a:avLst/>
          </a:prstGeom>
        </p:spPr>
        <p:txBody>
          <a:bodyPr rtlCol="0"/>
          <a:lstStyle>
            <a:lvl1pPr marL="0" indent="0" algn="ctr">
              <a:buNone/>
              <a:defRPr/>
            </a:lvl1pPr>
          </a:lstStyle>
          <a:p>
            <a:pPr rtl="0"/>
            <a:r>
              <a:rPr lang="en-GB" noProof="0"/>
              <a:t>Insert photo here</a:t>
            </a:r>
          </a:p>
        </p:txBody>
      </p:sp>
      <p:sp>
        <p:nvSpPr>
          <p:cNvPr id="21" name="Picture Placeholder 17">
            <a:extLst>
              <a:ext uri="{FF2B5EF4-FFF2-40B4-BE49-F238E27FC236}">
                <a16:creationId xmlns:a16="http://schemas.microsoft.com/office/drawing/2014/main" id="{2C1748F4-2D05-4407-8CB0-D854F9602DA3}"/>
              </a:ext>
            </a:extLst>
          </p:cNvPr>
          <p:cNvSpPr>
            <a:spLocks noGrp="1"/>
          </p:cNvSpPr>
          <p:nvPr>
            <p:ph type="pic" sz="quarter" idx="14" hasCustomPrompt="1"/>
          </p:nvPr>
        </p:nvSpPr>
        <p:spPr>
          <a:xfrm>
            <a:off x="6209621" y="3048000"/>
            <a:ext cx="5182278" cy="2737531"/>
          </a:xfrm>
          <a:prstGeom prst="rect">
            <a:avLst/>
          </a:prstGeom>
        </p:spPr>
        <p:txBody>
          <a:bodyPr rtlCol="0"/>
          <a:lstStyle>
            <a:lvl1pPr marL="0" indent="0" algn="ctr">
              <a:buNone/>
              <a:defRPr/>
            </a:lvl1pPr>
          </a:lstStyle>
          <a:p>
            <a:pPr rtl="0"/>
            <a:r>
              <a:rPr lang="en-GB" noProof="0"/>
              <a:t>Insert photo here</a:t>
            </a:r>
          </a:p>
        </p:txBody>
      </p:sp>
      <p:sp>
        <p:nvSpPr>
          <p:cNvPr id="14" name="Footer Placeholder 7">
            <a:extLst>
              <a:ext uri="{FF2B5EF4-FFF2-40B4-BE49-F238E27FC236}">
                <a16:creationId xmlns:a16="http://schemas.microsoft.com/office/drawing/2014/main" id="{59837BA4-E3C3-4F0D-A113-75128BC03EF4}"/>
              </a:ext>
            </a:extLst>
          </p:cNvPr>
          <p:cNvSpPr>
            <a:spLocks noGrp="1"/>
          </p:cNvSpPr>
          <p:nvPr>
            <p:ph type="ftr" sz="quarter" idx="11"/>
          </p:nvPr>
        </p:nvSpPr>
        <p:spPr>
          <a:xfrm>
            <a:off x="715383" y="6356350"/>
            <a:ext cx="4539727" cy="365125"/>
          </a:xfrm>
          <a:prstGeom prst="rect">
            <a:avLst/>
          </a:prstGeom>
        </p:spPr>
        <p:txBody>
          <a:bodyPr rtlCol="0"/>
          <a:lstStyle>
            <a:lvl1pPr>
              <a:defRPr/>
            </a:lvl1pPr>
          </a:lstStyle>
          <a:p>
            <a:pPr rtl="0"/>
            <a:r>
              <a:rPr lang="en-GB" noProof="0"/>
              <a:t>PRESENTATION TITLE</a:t>
            </a:r>
          </a:p>
        </p:txBody>
      </p:sp>
      <p:sp>
        <p:nvSpPr>
          <p:cNvPr id="15" name="Date Placeholder 1">
            <a:extLst>
              <a:ext uri="{FF2B5EF4-FFF2-40B4-BE49-F238E27FC236}">
                <a16:creationId xmlns:a16="http://schemas.microsoft.com/office/drawing/2014/main" id="{5DA65157-50C9-4A85-912D-6DC9A606192F}"/>
              </a:ext>
            </a:extLst>
          </p:cNvPr>
          <p:cNvSpPr>
            <a:spLocks noGrp="1"/>
          </p:cNvSpPr>
          <p:nvPr>
            <p:ph type="dt" sz="half" idx="10"/>
          </p:nvPr>
        </p:nvSpPr>
        <p:spPr>
          <a:xfrm>
            <a:off x="8369448" y="6356350"/>
            <a:ext cx="2592594" cy="365125"/>
          </a:xfrm>
          <a:prstGeom prst="rect">
            <a:avLst/>
          </a:prstGeom>
        </p:spPr>
        <p:txBody>
          <a:bodyPr rtlCol="0"/>
          <a:lstStyle/>
          <a:p>
            <a:pPr rtl="0"/>
            <a:r>
              <a:rPr lang="en-GB" noProof="0"/>
              <a:t>2/11/20XX</a:t>
            </a:r>
          </a:p>
        </p:txBody>
      </p:sp>
      <p:sp>
        <p:nvSpPr>
          <p:cNvPr id="16" name="Slide Number Placeholder 6">
            <a:extLst>
              <a:ext uri="{FF2B5EF4-FFF2-40B4-BE49-F238E27FC236}">
                <a16:creationId xmlns:a16="http://schemas.microsoft.com/office/drawing/2014/main" id="{9DE415B0-F0C3-4971-8C76-0D54D6407C42}"/>
              </a:ext>
            </a:extLst>
          </p:cNvPr>
          <p:cNvSpPr>
            <a:spLocks noGrp="1"/>
          </p:cNvSpPr>
          <p:nvPr>
            <p:ph type="sldNum" sz="quarter" idx="12"/>
          </p:nvPr>
        </p:nvSpPr>
        <p:spPr>
          <a:xfrm>
            <a:off x="10919012" y="6356350"/>
            <a:ext cx="672354" cy="365125"/>
          </a:xfrm>
          <a:prstGeom prst="rect">
            <a:avLst/>
          </a:prstGeom>
        </p:spPr>
        <p:txBody>
          <a:bodyPr rtlCol="0"/>
          <a:lstStyle/>
          <a:p>
            <a:pPr rtl="0"/>
            <a:fld id="{A53D7EE4-1EDB-42FD-B6B7-A82C9F31F0F4}" type="slidenum">
              <a:rPr lang="en-GB" noProof="0" smtClean="0"/>
              <a:t>‹#›</a:t>
            </a:fld>
            <a:endParaRPr lang="en-GB" noProof="0"/>
          </a:p>
        </p:txBody>
      </p:sp>
    </p:spTree>
    <p:extLst>
      <p:ext uri="{BB962C8B-B14F-4D97-AF65-F5344CB8AC3E}">
        <p14:creationId xmlns:p14="http://schemas.microsoft.com/office/powerpoint/2010/main" val="12512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p:nvPr>
        </p:nvSpPr>
        <p:spPr>
          <a:xfrm>
            <a:off x="684643" y="871758"/>
            <a:ext cx="5227171" cy="3871143"/>
          </a:xfrm>
          <a:prstGeom prst="rect">
            <a:avLst/>
          </a:prstGeom>
        </p:spPr>
        <p:txBody>
          <a:bodyPr rtlCol="0"/>
          <a:lstStyle/>
          <a:p>
            <a:pPr rtl="0"/>
            <a:r>
              <a:rPr lang="en-US" noProof="0" dirty="0"/>
              <a:t>Click to edit Master title style</a:t>
            </a:r>
            <a:endParaRPr lang="en-GB" noProof="0" dirty="0"/>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p:nvPr>
        </p:nvSpPr>
        <p:spPr>
          <a:xfrm>
            <a:off x="695325" y="4785543"/>
            <a:ext cx="4857857" cy="1005657"/>
          </a:xfrm>
          <a:prstGeom prst="rect">
            <a:avLst/>
          </a:prstGeom>
        </p:spPr>
        <p:txBody>
          <a:bodyPr rtlCol="0"/>
          <a:lstStyle>
            <a:lvl1pPr marL="0" indent="0">
              <a:buNone/>
              <a:defRPr sz="1800"/>
            </a:lvl1pPr>
          </a:lstStyle>
          <a:p>
            <a:pPr rtl="0"/>
            <a:r>
              <a:rPr lang="en-US" noProof="0"/>
              <a:t>Click to edit Master subtitle style</a:t>
            </a:r>
            <a:endParaRPr lang="en-GB" noProof="0"/>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hasCustomPrompt="1"/>
          </p:nvPr>
        </p:nvSpPr>
        <p:spPr>
          <a:xfrm>
            <a:off x="6515100" y="0"/>
            <a:ext cx="5676900" cy="6858000"/>
          </a:xfrm>
          <a:prstGeom prst="rect">
            <a:avLst/>
          </a:prstGeom>
        </p:spPr>
        <p:txBody>
          <a:bodyPr rtlCol="0"/>
          <a:lstStyle>
            <a:lvl1pPr marL="0" indent="0" algn="ctr">
              <a:buNone/>
              <a:defRPr/>
            </a:lvl1pPr>
          </a:lstStyle>
          <a:p>
            <a:pPr rtl="0"/>
            <a:r>
              <a:rPr lang="en-GB" noProof="0"/>
              <a:t>Insert photo here</a:t>
            </a:r>
          </a:p>
        </p:txBody>
      </p:sp>
      <p:cxnSp>
        <p:nvCxnSpPr>
          <p:cNvPr id="22" name="Straight Connector 21">
            <a:extLst>
              <a:ext uri="{FF2B5EF4-FFF2-40B4-BE49-F238E27FC236}">
                <a16:creationId xmlns:a16="http://schemas.microsoft.com/office/drawing/2014/main" id="{51E8A8BA-B48F-4CEA-A820-8955D55D05DC}"/>
              </a:ext>
              <a:ext uri="{C183D7F6-B498-43B3-948B-1728B52AA6E4}">
                <adec:decorative xmlns:adec="http://schemas.microsoft.com/office/drawing/2017/decorative" val="1"/>
              </a:ext>
            </a:extLst>
          </p:cNvPr>
          <p:cNvCxnSpPr>
            <a:cxnSpLocks/>
          </p:cNvCxnSpPr>
          <p:nvPr userDrawn="1"/>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94FBB1-EC2B-4CAB-AE4E-A7A156244F26}"/>
              </a:ext>
              <a:ext uri="{C183D7F6-B498-43B3-948B-1728B52AA6E4}">
                <adec:decorative xmlns:adec="http://schemas.microsoft.com/office/drawing/2017/decorative" val="1"/>
              </a:ext>
            </a:extLst>
          </p:cNvPr>
          <p:cNvCxnSpPr>
            <a:cxnSpLocks/>
          </p:cNvCxnSpPr>
          <p:nvPr userDrawn="1"/>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55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9D49AB0A-D330-4415-9B9C-C769A852DF2D}"/>
              </a:ext>
            </a:extLst>
          </p:cNvPr>
          <p:cNvSpPr>
            <a:spLocks noGrp="1"/>
          </p:cNvSpPr>
          <p:nvPr>
            <p:ph type="title" hasCustomPrompt="1"/>
          </p:nvPr>
        </p:nvSpPr>
        <p:spPr>
          <a:xfrm>
            <a:off x="695325" y="888999"/>
            <a:ext cx="10798176" cy="1051914"/>
          </a:xfrm>
          <a:prstGeom prst="rect">
            <a:avLst/>
          </a:prstGeom>
        </p:spPr>
        <p:txBody>
          <a:bodyPr rtlCol="0"/>
          <a:lstStyle>
            <a:lvl1pPr algn="r">
              <a:defRPr/>
            </a:lvl1pPr>
          </a:lstStyle>
          <a:p>
            <a:pPr rtl="0"/>
            <a:r>
              <a:rPr lang="en-GB" noProof="0"/>
              <a:t>ClICK TO ADD TITLE</a:t>
            </a:r>
          </a:p>
        </p:txBody>
      </p:sp>
      <p:cxnSp>
        <p:nvCxnSpPr>
          <p:cNvPr id="18" name="Straight Connector 17">
            <a:extLst>
              <a:ext uri="{FF2B5EF4-FFF2-40B4-BE49-F238E27FC236}">
                <a16:creationId xmlns:a16="http://schemas.microsoft.com/office/drawing/2014/main" id="{37EFB8CD-537B-4E5E-8F93-82EED2C8412C}"/>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0CA687-1C2C-48EE-99B9-EC8CF30289F1}"/>
              </a:ext>
            </a:extLst>
          </p:cNvPr>
          <p:cNvSpPr>
            <a:spLocks noGrp="1"/>
          </p:cNvSpPr>
          <p:nvPr>
            <p:ph sz="quarter" idx="13" hasCustomPrompt="1"/>
          </p:nvPr>
        </p:nvSpPr>
        <p:spPr>
          <a:xfrm>
            <a:off x="1335088" y="1995488"/>
            <a:ext cx="9521825" cy="4051300"/>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n-GB" noProof="0"/>
              <a:t>Click to add content</a:t>
            </a:r>
          </a:p>
        </p:txBody>
      </p:sp>
      <p:sp>
        <p:nvSpPr>
          <p:cNvPr id="19" name="Footer Placeholder 9">
            <a:extLst>
              <a:ext uri="{FF2B5EF4-FFF2-40B4-BE49-F238E27FC236}">
                <a16:creationId xmlns:a16="http://schemas.microsoft.com/office/drawing/2014/main" id="{8135C37F-29C2-41B0-B777-64FAC1F70FE4}"/>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20" name="Date Placeholder 8">
            <a:extLst>
              <a:ext uri="{FF2B5EF4-FFF2-40B4-BE49-F238E27FC236}">
                <a16:creationId xmlns:a16="http://schemas.microsoft.com/office/drawing/2014/main" id="{FAC325DA-0D81-49D1-BDBC-680AF5D62C71}"/>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21" name="Slide Number Placeholder 10">
            <a:extLst>
              <a:ext uri="{FF2B5EF4-FFF2-40B4-BE49-F238E27FC236}">
                <a16:creationId xmlns:a16="http://schemas.microsoft.com/office/drawing/2014/main" id="{13980C1F-6344-4AC2-8573-0D9F35314B84}"/>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n-GB" noProof="0" smtClean="0"/>
              <a:t>‹#›</a:t>
            </a:fld>
            <a:endParaRPr lang="en-GB" noProof="0"/>
          </a:p>
        </p:txBody>
      </p:sp>
    </p:spTree>
    <p:extLst>
      <p:ext uri="{BB962C8B-B14F-4D97-AF65-F5344CB8AC3E}">
        <p14:creationId xmlns:p14="http://schemas.microsoft.com/office/powerpoint/2010/main" val="1678275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D5221BF9-9559-4D62-ADC6-2362970143F9}"/>
              </a:ext>
            </a:extLst>
          </p:cNvPr>
          <p:cNvSpPr>
            <a:spLocks noGrp="1"/>
          </p:cNvSpPr>
          <p:nvPr>
            <p:ph type="title" hasCustomPrompt="1"/>
          </p:nvPr>
        </p:nvSpPr>
        <p:spPr>
          <a:xfrm>
            <a:off x="695325" y="888999"/>
            <a:ext cx="10798176" cy="1051914"/>
          </a:xfrm>
          <a:prstGeom prst="rect">
            <a:avLst/>
          </a:prstGeom>
        </p:spPr>
        <p:txBody>
          <a:bodyPr rtlCol="0"/>
          <a:lstStyle>
            <a:lvl1pPr algn="r">
              <a:defRPr/>
            </a:lvl1pPr>
          </a:lstStyle>
          <a:p>
            <a:pPr rtl="0"/>
            <a:r>
              <a:rPr lang="en-GB" noProof="0"/>
              <a:t>ClICK TO ADD TITLE</a:t>
            </a:r>
          </a:p>
        </p:txBody>
      </p:sp>
      <p:cxnSp>
        <p:nvCxnSpPr>
          <p:cNvPr id="7" name="Straight Connector 6">
            <a:extLst>
              <a:ext uri="{FF2B5EF4-FFF2-40B4-BE49-F238E27FC236}">
                <a16:creationId xmlns:a16="http://schemas.microsoft.com/office/drawing/2014/main" id="{7FB4C3E1-495D-437D-A1DB-87F3028BBA42}"/>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6AAB131D-0F50-4923-96D1-8C59A3D8EEC3}"/>
              </a:ext>
            </a:extLst>
          </p:cNvPr>
          <p:cNvSpPr>
            <a:spLocks noGrp="1"/>
          </p:cNvSpPr>
          <p:nvPr>
            <p:ph sz="quarter" idx="13" hasCustomPrompt="1"/>
          </p:nvPr>
        </p:nvSpPr>
        <p:spPr>
          <a:xfrm>
            <a:off x="1762875" y="2386654"/>
            <a:ext cx="8663075" cy="3310890"/>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n-GB" noProof="0"/>
              <a:t>Click to add content</a:t>
            </a:r>
          </a:p>
        </p:txBody>
      </p:sp>
      <p:sp>
        <p:nvSpPr>
          <p:cNvPr id="8" name="Footer Placeholder 9">
            <a:extLst>
              <a:ext uri="{FF2B5EF4-FFF2-40B4-BE49-F238E27FC236}">
                <a16:creationId xmlns:a16="http://schemas.microsoft.com/office/drawing/2014/main" id="{F30DBE8A-9D17-4F79-86F8-9FEA11DF06E9}"/>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9" name="Date Placeholder 8">
            <a:extLst>
              <a:ext uri="{FF2B5EF4-FFF2-40B4-BE49-F238E27FC236}">
                <a16:creationId xmlns:a16="http://schemas.microsoft.com/office/drawing/2014/main" id="{FC9023F8-E1A8-4C1E-B745-6658DCD6718F}"/>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0" name="Slide Number Placeholder 10">
            <a:extLst>
              <a:ext uri="{FF2B5EF4-FFF2-40B4-BE49-F238E27FC236}">
                <a16:creationId xmlns:a16="http://schemas.microsoft.com/office/drawing/2014/main" id="{E51CCEBF-A77A-4DDA-94D4-73646D552252}"/>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n-GB" noProof="0" smtClean="0"/>
              <a:t>‹#›</a:t>
            </a:fld>
            <a:endParaRPr lang="en-GB" noProof="0"/>
          </a:p>
        </p:txBody>
      </p:sp>
    </p:spTree>
    <p:extLst>
      <p:ext uri="{BB962C8B-B14F-4D97-AF65-F5344CB8AC3E}">
        <p14:creationId xmlns:p14="http://schemas.microsoft.com/office/powerpoint/2010/main" val="354409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6371D84D-B708-4A20-8D50-CDA4E3EC6F9C}"/>
              </a:ext>
            </a:extLst>
          </p:cNvPr>
          <p:cNvSpPr>
            <a:spLocks noGrp="1"/>
          </p:cNvSpPr>
          <p:nvPr>
            <p:ph type="pic" sz="quarter" idx="13" hasCustomPrompt="1"/>
          </p:nvPr>
        </p:nvSpPr>
        <p:spPr>
          <a:xfrm>
            <a:off x="0" y="0"/>
            <a:ext cx="12192000" cy="6858000"/>
          </a:xfrm>
          <a:custGeom>
            <a:avLst/>
            <a:gdLst>
              <a:gd name="connsiteX0" fmla="*/ 800476 w 12192000"/>
              <a:gd name="connsiteY0" fmla="*/ 6126480 h 6858000"/>
              <a:gd name="connsiteX1" fmla="*/ 800476 w 12192000"/>
              <a:gd name="connsiteY1" fmla="*/ 6144768 h 6858000"/>
              <a:gd name="connsiteX2" fmla="*/ 11407516 w 12192000"/>
              <a:gd name="connsiteY2" fmla="*/ 6144768 h 6858000"/>
              <a:gd name="connsiteX3" fmla="*/ 11407516 w 12192000"/>
              <a:gd name="connsiteY3" fmla="*/ 6126480 h 6858000"/>
              <a:gd name="connsiteX4" fmla="*/ 800476 w 12192000"/>
              <a:gd name="connsiteY4" fmla="*/ 701040 h 6858000"/>
              <a:gd name="connsiteX5" fmla="*/ 800476 w 12192000"/>
              <a:gd name="connsiteY5" fmla="*/ 746759 h 6858000"/>
              <a:gd name="connsiteX6" fmla="*/ 11407516 w 12192000"/>
              <a:gd name="connsiteY6" fmla="*/ 746759 h 6858000"/>
              <a:gd name="connsiteX7" fmla="*/ 11407516 w 12192000"/>
              <a:gd name="connsiteY7" fmla="*/ 70104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00476" y="6126480"/>
                </a:moveTo>
                <a:lnTo>
                  <a:pt x="800476" y="6144768"/>
                </a:lnTo>
                <a:lnTo>
                  <a:pt x="11407516" y="6144768"/>
                </a:lnTo>
                <a:lnTo>
                  <a:pt x="11407516" y="6126480"/>
                </a:lnTo>
                <a:close/>
                <a:moveTo>
                  <a:pt x="800476" y="701040"/>
                </a:moveTo>
                <a:lnTo>
                  <a:pt x="800476" y="746759"/>
                </a:lnTo>
                <a:lnTo>
                  <a:pt x="11407516" y="746759"/>
                </a:lnTo>
                <a:lnTo>
                  <a:pt x="11407516" y="701040"/>
                </a:lnTo>
                <a:close/>
                <a:moveTo>
                  <a:pt x="0" y="0"/>
                </a:moveTo>
                <a:lnTo>
                  <a:pt x="12192000" y="0"/>
                </a:lnTo>
                <a:lnTo>
                  <a:pt x="12192000" y="6858000"/>
                </a:lnTo>
                <a:lnTo>
                  <a:pt x="0" y="6858000"/>
                </a:lnTo>
                <a:close/>
              </a:path>
            </a:pathLst>
          </a:custGeom>
        </p:spPr>
        <p:txBody>
          <a:bodyPr wrap="square" rtlCol="0">
            <a:noAutofit/>
          </a:bodyPr>
          <a:lstStyle>
            <a:lvl1pPr marL="0" indent="0" algn="ctr">
              <a:buNone/>
              <a:defRPr/>
            </a:lvl1pPr>
          </a:lstStyle>
          <a:p>
            <a:pPr rtl="0"/>
            <a:r>
              <a:rPr lang="en-GB" noProof="0"/>
              <a:t>Insert photo here</a:t>
            </a:r>
          </a:p>
        </p:txBody>
      </p:sp>
      <p:sp>
        <p:nvSpPr>
          <p:cNvPr id="2" name="Title 1">
            <a:extLst>
              <a:ext uri="{FF2B5EF4-FFF2-40B4-BE49-F238E27FC236}">
                <a16:creationId xmlns:a16="http://schemas.microsoft.com/office/drawing/2014/main" id="{21A03AD3-C316-411C-9844-6C8D950DC403}"/>
              </a:ext>
            </a:extLst>
          </p:cNvPr>
          <p:cNvSpPr>
            <a:spLocks noGrp="1"/>
          </p:cNvSpPr>
          <p:nvPr>
            <p:ph type="title" hasCustomPrompt="1"/>
          </p:nvPr>
        </p:nvSpPr>
        <p:spPr>
          <a:xfrm>
            <a:off x="6601766" y="1837677"/>
            <a:ext cx="4930901" cy="2334828"/>
          </a:xfrm>
          <a:prstGeom prst="rect">
            <a:avLst/>
          </a:prstGeom>
        </p:spPr>
        <p:txBody>
          <a:bodyPr rtlCol="0"/>
          <a:lstStyle>
            <a:lvl1pPr algn="r">
              <a:defRPr cap="none">
                <a:solidFill>
                  <a:schemeClr val="bg1"/>
                </a:solidFill>
                <a:effectLst>
                  <a:outerShdw blurRad="38100" dist="38100" dir="2700000" algn="tl">
                    <a:srgbClr val="000000">
                      <a:alpha val="43137"/>
                    </a:srgbClr>
                  </a:outerShdw>
                </a:effectLst>
              </a:defRPr>
            </a:lvl1pPr>
          </a:lstStyle>
          <a:p>
            <a:pPr rtl="0"/>
            <a:r>
              <a:rPr lang="en-GB" noProof="0"/>
              <a:t>Insert text here</a:t>
            </a:r>
          </a:p>
        </p:txBody>
      </p:sp>
      <p:sp>
        <p:nvSpPr>
          <p:cNvPr id="25" name="Subtitle 2">
            <a:extLst>
              <a:ext uri="{FF2B5EF4-FFF2-40B4-BE49-F238E27FC236}">
                <a16:creationId xmlns:a16="http://schemas.microsoft.com/office/drawing/2014/main" id="{F00A8C60-C81E-4C2C-AB11-00AE1AC04ECE}"/>
              </a:ext>
            </a:extLst>
          </p:cNvPr>
          <p:cNvSpPr>
            <a:spLocks noGrp="1"/>
          </p:cNvSpPr>
          <p:nvPr>
            <p:ph type="subTitle" idx="1" hasCustomPrompt="1"/>
          </p:nvPr>
        </p:nvSpPr>
        <p:spPr>
          <a:xfrm>
            <a:off x="6347532" y="4408305"/>
            <a:ext cx="5175797" cy="909420"/>
          </a:xfrm>
          <a:prstGeom prst="rect">
            <a:avLst/>
          </a:prstGeom>
        </p:spPr>
        <p:txBody>
          <a:bodyPr rtlCol="0" anchor="t">
            <a:normAutofit/>
          </a:bodyPr>
          <a:lstStyle>
            <a:lvl1pPr marL="0" indent="0" algn="r">
              <a:buNone/>
              <a:defRPr sz="2800">
                <a:solidFill>
                  <a:schemeClr val="bg1"/>
                </a:solidFill>
                <a:effectLst>
                  <a:outerShdw blurRad="38100" dist="38100" dir="2700000" algn="tl">
                    <a:srgbClr val="000000">
                      <a:alpha val="43137"/>
                    </a:srgbClr>
                  </a:outerShdw>
                </a:effectLst>
              </a:defRPr>
            </a:lvl1pPr>
          </a:lstStyle>
          <a:p>
            <a:pPr rtl="0"/>
            <a:r>
              <a:rPr lang="en-GB" sz="1800" noProof="0">
                <a:solidFill>
                  <a:schemeClr val="bg1"/>
                </a:solidFill>
              </a:rPr>
              <a:t>Insert subtitle here</a:t>
            </a:r>
          </a:p>
        </p:txBody>
      </p:sp>
      <p:sp>
        <p:nvSpPr>
          <p:cNvPr id="14" name="Footer Placeholder 4">
            <a:extLst>
              <a:ext uri="{FF2B5EF4-FFF2-40B4-BE49-F238E27FC236}">
                <a16:creationId xmlns:a16="http://schemas.microsoft.com/office/drawing/2014/main" id="{9F7D24C8-FDC6-4FCE-85C6-520D6469380F}"/>
              </a:ext>
            </a:extLst>
          </p:cNvPr>
          <p:cNvSpPr>
            <a:spLocks noGrp="1"/>
          </p:cNvSpPr>
          <p:nvPr>
            <p:ph type="ftr" sz="quarter" idx="11"/>
          </p:nvPr>
        </p:nvSpPr>
        <p:spPr>
          <a:xfrm>
            <a:off x="715383" y="6356350"/>
            <a:ext cx="4539727" cy="365125"/>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noProof="0"/>
              <a:t>PRESENTATION TITLE</a:t>
            </a:r>
          </a:p>
        </p:txBody>
      </p:sp>
      <p:sp>
        <p:nvSpPr>
          <p:cNvPr id="15" name="Date Placeholder 3">
            <a:extLst>
              <a:ext uri="{FF2B5EF4-FFF2-40B4-BE49-F238E27FC236}">
                <a16:creationId xmlns:a16="http://schemas.microsoft.com/office/drawing/2014/main" id="{450E2155-DD21-4098-82EF-B19C466B239E}"/>
              </a:ext>
            </a:extLst>
          </p:cNvPr>
          <p:cNvSpPr>
            <a:spLocks noGrp="1"/>
          </p:cNvSpPr>
          <p:nvPr>
            <p:ph type="dt" sz="half" idx="10"/>
          </p:nvPr>
        </p:nvSpPr>
        <p:spPr>
          <a:xfrm>
            <a:off x="8369448" y="6356350"/>
            <a:ext cx="2592594" cy="365125"/>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noProof="0"/>
              <a:t>2/11/20XX</a:t>
            </a:r>
          </a:p>
        </p:txBody>
      </p:sp>
      <p:sp>
        <p:nvSpPr>
          <p:cNvPr id="16" name="Slide Number Placeholder 5">
            <a:extLst>
              <a:ext uri="{FF2B5EF4-FFF2-40B4-BE49-F238E27FC236}">
                <a16:creationId xmlns:a16="http://schemas.microsoft.com/office/drawing/2014/main" id="{130CB194-35B9-4229-9CFE-5C3B911EC2A3}"/>
              </a:ext>
            </a:extLst>
          </p:cNvPr>
          <p:cNvSpPr>
            <a:spLocks noGrp="1"/>
          </p:cNvSpPr>
          <p:nvPr>
            <p:ph type="sldNum" sz="quarter" idx="12"/>
          </p:nvPr>
        </p:nvSpPr>
        <p:spPr>
          <a:xfrm>
            <a:off x="10919012" y="6356350"/>
            <a:ext cx="672354" cy="365125"/>
          </a:xfrm>
        </p:spPr>
        <p:txBody>
          <a:bodyPr rtlCol="0"/>
          <a:lstStyle>
            <a:lvl1pPr>
              <a:defRPr>
                <a:solidFill>
                  <a:schemeClr val="bg1"/>
                </a:solidFill>
                <a:effectLst>
                  <a:outerShdw blurRad="38100" dist="38100" dir="2700000" algn="tl">
                    <a:srgbClr val="000000">
                      <a:alpha val="43137"/>
                    </a:srgbClr>
                  </a:outerShdw>
                </a:effectLst>
              </a:defRPr>
            </a:lvl1pPr>
          </a:lstStyle>
          <a:p>
            <a:pPr rtl="0"/>
            <a:fld id="{A2AE2B76-F97F-4BE2-8670-72276A5F21A5}" type="slidenum">
              <a:rPr lang="en-GB" noProof="0" smtClean="0"/>
              <a:pPr/>
              <a:t>‹#›</a:t>
            </a:fld>
            <a:endParaRPr lang="en-GB" noProof="0"/>
          </a:p>
        </p:txBody>
      </p:sp>
      <p:cxnSp>
        <p:nvCxnSpPr>
          <p:cNvPr id="8" name="Straight Connector 7">
            <a:extLst>
              <a:ext uri="{FF2B5EF4-FFF2-40B4-BE49-F238E27FC236}">
                <a16:creationId xmlns:a16="http://schemas.microsoft.com/office/drawing/2014/main" id="{EBDF219B-DD0E-4D26-8B59-3FE43A252543}"/>
              </a:ext>
              <a:ext uri="{C183D7F6-B498-43B3-948B-1728B52AA6E4}">
                <adec:decorative xmlns:adec="http://schemas.microsoft.com/office/drawing/2017/decorative" val="1"/>
              </a:ext>
            </a:extLst>
          </p:cNvPr>
          <p:cNvCxnSpPr>
            <a:cxnSpLocks/>
          </p:cNvCxnSpPr>
          <p:nvPr userDrawn="1"/>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180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1DFFB204-6AE4-4FC9-9B60-312D7206B03F}"/>
              </a:ext>
            </a:extLst>
          </p:cNvPr>
          <p:cNvSpPr>
            <a:spLocks noGrp="1"/>
          </p:cNvSpPr>
          <p:nvPr>
            <p:ph type="title"/>
          </p:nvPr>
        </p:nvSpPr>
        <p:spPr>
          <a:xfrm>
            <a:off x="695325" y="888999"/>
            <a:ext cx="10798176" cy="1051914"/>
          </a:xfrm>
          <a:prstGeom prst="rect">
            <a:avLst/>
          </a:prstGeom>
        </p:spPr>
        <p:txBody>
          <a:bodyPr rtlCol="0"/>
          <a:lstStyle/>
          <a:p>
            <a:pPr rtl="0"/>
            <a:r>
              <a:rPr lang="en-US" noProof="0"/>
              <a:t>Click to edit Master title style</a:t>
            </a:r>
            <a:endParaRPr lang="en-GB" noProof="0"/>
          </a:p>
        </p:txBody>
      </p:sp>
      <p:sp>
        <p:nvSpPr>
          <p:cNvPr id="8" name="Content Placeholder 2">
            <a:extLst>
              <a:ext uri="{FF2B5EF4-FFF2-40B4-BE49-F238E27FC236}">
                <a16:creationId xmlns:a16="http://schemas.microsoft.com/office/drawing/2014/main" id="{9254F317-DDB0-4841-A973-FFC12960827B}"/>
              </a:ext>
            </a:extLst>
          </p:cNvPr>
          <p:cNvSpPr>
            <a:spLocks noGrp="1"/>
          </p:cNvSpPr>
          <p:nvPr>
            <p:ph sz="quarter" idx="13" hasCustomPrompt="1"/>
          </p:nvPr>
        </p:nvSpPr>
        <p:spPr>
          <a:xfrm>
            <a:off x="390669" y="1789993"/>
            <a:ext cx="11407487" cy="4351338"/>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n-GB" noProof="0"/>
              <a:t>Click to add content</a:t>
            </a:r>
          </a:p>
        </p:txBody>
      </p:sp>
      <p:cxnSp>
        <p:nvCxnSpPr>
          <p:cNvPr id="10" name="Straight Connector 9">
            <a:extLst>
              <a:ext uri="{FF2B5EF4-FFF2-40B4-BE49-F238E27FC236}">
                <a16:creationId xmlns:a16="http://schemas.microsoft.com/office/drawing/2014/main" id="{E7B3A45C-71C1-4ADC-89E0-AF6924CA17F4}"/>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Footer Placeholder 9">
            <a:extLst>
              <a:ext uri="{FF2B5EF4-FFF2-40B4-BE49-F238E27FC236}">
                <a16:creationId xmlns:a16="http://schemas.microsoft.com/office/drawing/2014/main" id="{B9239148-0308-46C3-9FF0-4027CC8E85E7}"/>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13" name="Date Placeholder 8">
            <a:extLst>
              <a:ext uri="{FF2B5EF4-FFF2-40B4-BE49-F238E27FC236}">
                <a16:creationId xmlns:a16="http://schemas.microsoft.com/office/drawing/2014/main" id="{774C5953-38DD-4451-A5AA-9A578D59365B}"/>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4" name="Slide Number Placeholder 10">
            <a:extLst>
              <a:ext uri="{FF2B5EF4-FFF2-40B4-BE49-F238E27FC236}">
                <a16:creationId xmlns:a16="http://schemas.microsoft.com/office/drawing/2014/main" id="{39D06D66-ACB3-4B9C-B4EB-FC3EC5BD75A6}"/>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n-GB" noProof="0" smtClean="0"/>
              <a:t>‹#›</a:t>
            </a:fld>
            <a:endParaRPr lang="en-GB" noProof="0"/>
          </a:p>
        </p:txBody>
      </p:sp>
    </p:spTree>
    <p:extLst>
      <p:ext uri="{BB962C8B-B14F-4D97-AF65-F5344CB8AC3E}">
        <p14:creationId xmlns:p14="http://schemas.microsoft.com/office/powerpoint/2010/main" val="65220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BCC9BE23-A0EC-4866-A7A4-FD7255EF8F5E}"/>
              </a:ext>
            </a:extLst>
          </p:cNvPr>
          <p:cNvSpPr>
            <a:spLocks noGrp="1"/>
          </p:cNvSpPr>
          <p:nvPr>
            <p:ph type="title"/>
          </p:nvPr>
        </p:nvSpPr>
        <p:spPr>
          <a:xfrm>
            <a:off x="695325" y="888999"/>
            <a:ext cx="10798176" cy="1051914"/>
          </a:xfrm>
          <a:prstGeom prst="rect">
            <a:avLst/>
          </a:prstGeom>
        </p:spPr>
        <p:txBody>
          <a:bodyPr rtlCol="0"/>
          <a:lstStyle/>
          <a:p>
            <a:pPr rtl="0"/>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203BC10E-3DDD-4EC5-BD6D-D8D180BF3990}"/>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1FD4AD3C-6727-49EE-9625-F87A6B8AE0B7}"/>
              </a:ext>
            </a:extLst>
          </p:cNvPr>
          <p:cNvSpPr>
            <a:spLocks noGrp="1"/>
          </p:cNvSpPr>
          <p:nvPr>
            <p:ph sz="quarter" idx="13" hasCustomPrompt="1"/>
          </p:nvPr>
        </p:nvSpPr>
        <p:spPr>
          <a:xfrm>
            <a:off x="695326" y="1940913"/>
            <a:ext cx="10798176" cy="4021586"/>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n-GB" noProof="0"/>
              <a:t>Click to add content</a:t>
            </a:r>
          </a:p>
        </p:txBody>
      </p:sp>
      <p:sp>
        <p:nvSpPr>
          <p:cNvPr id="10" name="Footer Placeholder 9">
            <a:extLst>
              <a:ext uri="{FF2B5EF4-FFF2-40B4-BE49-F238E27FC236}">
                <a16:creationId xmlns:a16="http://schemas.microsoft.com/office/drawing/2014/main" id="{4489FA96-DDCF-4A83-91EB-4F5F6179F0D0}"/>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11" name="Date Placeholder 8">
            <a:extLst>
              <a:ext uri="{FF2B5EF4-FFF2-40B4-BE49-F238E27FC236}">
                <a16:creationId xmlns:a16="http://schemas.microsoft.com/office/drawing/2014/main" id="{F7CC7848-0B2C-4FBE-96B0-0717CC5A9FF1}"/>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2" name="Slide Number Placeholder 10">
            <a:extLst>
              <a:ext uri="{FF2B5EF4-FFF2-40B4-BE49-F238E27FC236}">
                <a16:creationId xmlns:a16="http://schemas.microsoft.com/office/drawing/2014/main" id="{4CD16377-DD1B-4262-BDAE-760577F5B81D}"/>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n-GB" noProof="0" smtClean="0"/>
              <a:t>‹#›</a:t>
            </a:fld>
            <a:endParaRPr lang="en-GB" noProof="0"/>
          </a:p>
        </p:txBody>
      </p:sp>
    </p:spTree>
    <p:extLst>
      <p:ext uri="{BB962C8B-B14F-4D97-AF65-F5344CB8AC3E}">
        <p14:creationId xmlns:p14="http://schemas.microsoft.com/office/powerpoint/2010/main" val="3697066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pPr rtl="0"/>
            <a:r>
              <a:rPr lang="en-GB" noProof="0"/>
              <a:t>2/11/20XX</a:t>
            </a:r>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pPr rtl="0"/>
            <a:fld id="{C3DB2ADC-AF19-4574-8C10-79B5B04FCA27}" type="slidenum">
              <a:rPr lang="en-GB" noProof="0" smtClean="0"/>
              <a:pPr/>
              <a:t>‹#›</a:t>
            </a:fld>
            <a:endParaRPr lang="en-GB" noProof="0"/>
          </a:p>
        </p:txBody>
      </p:sp>
    </p:spTree>
    <p:extLst>
      <p:ext uri="{BB962C8B-B14F-4D97-AF65-F5344CB8AC3E}">
        <p14:creationId xmlns:p14="http://schemas.microsoft.com/office/powerpoint/2010/main" val="286647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41E2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3AE5B2F-2CD3-4E51-91D5-FEF8CE8FEFA9}"/>
              </a:ext>
            </a:extLst>
          </p:cNvPr>
          <p:cNvSpPr>
            <a:spLocks noGrp="1"/>
          </p:cNvSpPr>
          <p:nvPr>
            <p:ph type="ctrTitle"/>
          </p:nvPr>
        </p:nvSpPr>
        <p:spPr>
          <a:xfrm>
            <a:off x="685799" y="908651"/>
            <a:ext cx="6868551" cy="3640345"/>
          </a:xfrm>
        </p:spPr>
        <p:txBody>
          <a:bodyPr rtlCol="0">
            <a:normAutofit/>
          </a:bodyPr>
          <a:lstStyle/>
          <a:p>
            <a:pPr rtl="0"/>
            <a:r>
              <a:rPr lang="en-GB" sz="2800" b="1" dirty="0">
                <a:solidFill>
                  <a:srgbClr val="FED308"/>
                </a:solidFill>
                <a:latin typeface="IBM Plex Mono" panose="020B0509050203000203" pitchFamily="49" charset="0"/>
              </a:rPr>
              <a:t>Session // 02</a:t>
            </a:r>
            <a:br>
              <a:rPr lang="en-GB" sz="2800" b="1" dirty="0">
                <a:latin typeface="IBM Plex Mono" panose="020B0509050203000203" pitchFamily="49" charset="0"/>
              </a:rPr>
            </a:br>
            <a:r>
              <a:rPr lang="en-GB" sz="2800" b="1" dirty="0">
                <a:latin typeface="IBM Plex Mono" panose="020B0509050203000203" pitchFamily="49" charset="0"/>
              </a:rPr>
              <a:t>ARTIFICIAL NEURAL NETWORKS</a:t>
            </a:r>
            <a:br>
              <a:rPr lang="en-GB" sz="2800" b="1" dirty="0">
                <a:latin typeface="IBM Plex Mono" panose="020B0509050203000203" pitchFamily="49" charset="0"/>
              </a:rPr>
            </a:br>
            <a:br>
              <a:rPr lang="en-GB" sz="2800" b="1" dirty="0">
                <a:latin typeface="IBM Plex Mono" panose="020B0509050203000203" pitchFamily="49" charset="0"/>
              </a:rPr>
            </a:br>
            <a:r>
              <a:rPr lang="en-GB" sz="2800" b="1" dirty="0">
                <a:solidFill>
                  <a:srgbClr val="FED308"/>
                </a:solidFill>
                <a:latin typeface="IBM Plex Mono" panose="020B0509050203000203" pitchFamily="49" charset="0"/>
              </a:rPr>
              <a:t>FACULTY OF </a:t>
            </a:r>
            <a:br>
              <a:rPr lang="en-GB" sz="2800" b="1" dirty="0">
                <a:latin typeface="IBM Plex Mono" panose="020B0509050203000203" pitchFamily="49" charset="0"/>
              </a:rPr>
            </a:br>
            <a:r>
              <a:rPr lang="en-GB" sz="2800" b="1" dirty="0">
                <a:latin typeface="IBM Plex Mono" panose="020B0509050203000203" pitchFamily="49" charset="0"/>
              </a:rPr>
              <a:t>SCIENCE AND ENGINEERING</a:t>
            </a:r>
            <a:br>
              <a:rPr lang="en-GB" sz="2800" b="1" dirty="0">
                <a:latin typeface="IBM Plex Mono" panose="020B0509050203000203" pitchFamily="49" charset="0"/>
              </a:rPr>
            </a:br>
            <a:r>
              <a:rPr lang="en-GB" sz="2800" b="1" dirty="0">
                <a:solidFill>
                  <a:srgbClr val="FED308"/>
                </a:solidFill>
                <a:latin typeface="IBM Plex Mono" panose="020B0509050203000203" pitchFamily="49" charset="0"/>
              </a:rPr>
              <a:t>+++</a:t>
            </a:r>
            <a:endParaRPr lang="en-GB" b="1" dirty="0">
              <a:solidFill>
                <a:srgbClr val="FED308"/>
              </a:solidFill>
              <a:latin typeface="IBM Plex Mono" panose="020B0509050203000203" pitchFamily="49" charset="0"/>
            </a:endParaRPr>
          </a:p>
        </p:txBody>
      </p:sp>
      <p:sp>
        <p:nvSpPr>
          <p:cNvPr id="8" name="Subtitle 7">
            <a:extLst>
              <a:ext uri="{FF2B5EF4-FFF2-40B4-BE49-F238E27FC236}">
                <a16:creationId xmlns:a16="http://schemas.microsoft.com/office/drawing/2014/main" id="{952DE27F-5BED-4BCC-887D-5872F796F65F}"/>
              </a:ext>
            </a:extLst>
          </p:cNvPr>
          <p:cNvSpPr>
            <a:spLocks noGrp="1"/>
          </p:cNvSpPr>
          <p:nvPr>
            <p:ph type="subTitle" idx="1"/>
          </p:nvPr>
        </p:nvSpPr>
        <p:spPr>
          <a:xfrm>
            <a:off x="715692" y="5563352"/>
            <a:ext cx="4646823" cy="570748"/>
          </a:xfrm>
        </p:spPr>
        <p:txBody>
          <a:bodyPr rtlCol="0">
            <a:normAutofit fontScale="92500"/>
          </a:bodyPr>
          <a:lstStyle/>
          <a:p>
            <a:pPr rtl="0"/>
            <a:r>
              <a:rPr lang="en-GB" dirty="0">
                <a:latin typeface="IBM Plex Sans" panose="020B0503050203000203" pitchFamily="34" charset="0"/>
              </a:rPr>
              <a:t>Diego Corona Lopez – AI Technical Specialist</a:t>
            </a:r>
          </a:p>
        </p:txBody>
      </p:sp>
      <p:pic>
        <p:nvPicPr>
          <p:cNvPr id="5" name="Picture 4" descr="A black background with white text&#10;&#10;AI-generated content may be incorrect.">
            <a:extLst>
              <a:ext uri="{FF2B5EF4-FFF2-40B4-BE49-F238E27FC236}">
                <a16:creationId xmlns:a16="http://schemas.microsoft.com/office/drawing/2014/main" id="{95E54092-0362-E129-0856-22D2F56387F0}"/>
              </a:ext>
            </a:extLst>
          </p:cNvPr>
          <p:cNvPicPr>
            <a:picLocks noChangeAspect="1"/>
          </p:cNvPicPr>
          <p:nvPr/>
        </p:nvPicPr>
        <p:blipFill>
          <a:blip r:embed="rId3">
            <a:extLst>
              <a:ext uri="{28A0092B-C50C-407E-A947-70E740481C1C}">
                <a14:useLocalDpi xmlns:a14="http://schemas.microsoft.com/office/drawing/2010/main" val="0"/>
              </a:ext>
            </a:extLst>
          </a:blip>
          <a:srcRect l="50000"/>
          <a:stretch/>
        </p:blipFill>
        <p:spPr>
          <a:xfrm>
            <a:off x="6096000" y="3399748"/>
            <a:ext cx="6096000" cy="3458252"/>
          </a:xfrm>
          <a:prstGeom prst="rect">
            <a:avLst/>
          </a:prstGeom>
        </p:spPr>
      </p:pic>
      <p:pic>
        <p:nvPicPr>
          <p:cNvPr id="3" name="Picture 2" descr="A black background with white text&#10;&#10;AI-generated content may be incorrect.">
            <a:extLst>
              <a:ext uri="{FF2B5EF4-FFF2-40B4-BE49-F238E27FC236}">
                <a16:creationId xmlns:a16="http://schemas.microsoft.com/office/drawing/2014/main" id="{6D12571E-BABD-853E-A9F5-FB4823A83D3E}"/>
              </a:ext>
            </a:extLst>
          </p:cNvPr>
          <p:cNvPicPr>
            <a:picLocks noChangeAspect="1"/>
          </p:cNvPicPr>
          <p:nvPr/>
        </p:nvPicPr>
        <p:blipFill>
          <a:blip r:embed="rId4"/>
          <a:srcRect l="3382" t="7413" r="80328" b="68963"/>
          <a:stretch/>
        </p:blipFill>
        <p:spPr>
          <a:xfrm>
            <a:off x="9520005" y="630836"/>
            <a:ext cx="1986196" cy="816964"/>
          </a:xfrm>
          <a:prstGeom prst="rect">
            <a:avLst/>
          </a:prstGeom>
        </p:spPr>
      </p:pic>
    </p:spTree>
    <p:extLst>
      <p:ext uri="{BB962C8B-B14F-4D97-AF65-F5344CB8AC3E}">
        <p14:creationId xmlns:p14="http://schemas.microsoft.com/office/powerpoint/2010/main" val="2337694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377664-CA18-0A55-2080-B9C984A8942A}"/>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B87146F3-6998-9C4D-0669-6E541FCE8486}"/>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SE02</a:t>
            </a:r>
          </a:p>
        </p:txBody>
      </p:sp>
      <p:sp>
        <p:nvSpPr>
          <p:cNvPr id="30" name="Slide Number Placeholder 3">
            <a:extLst>
              <a:ext uri="{FF2B5EF4-FFF2-40B4-BE49-F238E27FC236}">
                <a16:creationId xmlns:a16="http://schemas.microsoft.com/office/drawing/2014/main" id="{463B4719-7482-5AB9-EDFB-2B1C619412DF}"/>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10</a:t>
            </a:r>
          </a:p>
        </p:txBody>
      </p:sp>
      <mc:AlternateContent xmlns:mc="http://schemas.openxmlformats.org/markup-compatibility/2006">
        <mc:Choice xmlns:a14="http://schemas.microsoft.com/office/drawing/2010/main" Requires="a14">
          <p:sp>
            <p:nvSpPr>
              <p:cNvPr id="5" name="Rectangle 2">
                <a:extLst>
                  <a:ext uri="{FF2B5EF4-FFF2-40B4-BE49-F238E27FC236}">
                    <a16:creationId xmlns:a16="http://schemas.microsoft.com/office/drawing/2014/main" id="{C3681535-EAE6-ED12-0133-905B3075D485}"/>
                  </a:ext>
                </a:extLst>
              </p:cNvPr>
              <p:cNvSpPr txBox="1">
                <a:spLocks noChangeArrowheads="1"/>
              </p:cNvSpPr>
              <p:nvPr/>
            </p:nvSpPr>
            <p:spPr bwMode="auto">
              <a:xfrm>
                <a:off x="800100" y="1704211"/>
                <a:ext cx="5140784" cy="4095750"/>
              </a:xfrm>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cy-GB" sz="1600" dirty="0">
                    <a:effectLst/>
                    <a:latin typeface="IBM Plex Sans" panose="020B0503050203000203" pitchFamily="34" charset="0"/>
                  </a:rPr>
                  <a:t>Loss functions quantify prediction errors</a:t>
                </a:r>
              </a:p>
              <a:p>
                <a:pPr>
                  <a:buFont typeface="Arial" panose="020B0604020202020204" pitchFamily="34" charset="0"/>
                  <a:buChar char="•"/>
                </a:pPr>
                <a:r>
                  <a:rPr lang="cy-GB" sz="1600" dirty="0">
                    <a:effectLst/>
                    <a:latin typeface="IBM Plex Sans" panose="020B0503050203000203" pitchFamily="34" charset="0"/>
                  </a:rPr>
                  <a:t>We use Mean Squared Error (MSE): </a:t>
                </a:r>
              </a:p>
              <a:p>
                <a:pPr marL="0" indent="0">
                  <a:buNone/>
                </a:pPr>
                <a:r>
                  <a:rPr lang="cy-GB" sz="1600" dirty="0">
                    <a:effectLst/>
                    <a:latin typeface="IBM Plex Sans" panose="020B0503050203000203" pitchFamily="34" charset="0"/>
                  </a:rPr>
                  <a:t>	</a:t>
                </a:r>
                <a14:m>
                  <m:oMath xmlns:m="http://schemas.openxmlformats.org/officeDocument/2006/math">
                    <m:r>
                      <a:rPr lang="cy-GB" sz="1600" i="1" dirty="0" smtClean="0">
                        <a:effectLst/>
                        <a:latin typeface="Cambria Math" panose="02040503050406030204" pitchFamily="18" charset="0"/>
                      </a:rPr>
                      <m:t>𝑀𝑆𝐸</m:t>
                    </m:r>
                    <m:r>
                      <a:rPr lang="cy-GB" sz="1600" i="1" dirty="0" smtClean="0">
                        <a:effectLst/>
                        <a:latin typeface="Cambria Math" panose="02040503050406030204" pitchFamily="18" charset="0"/>
                      </a:rPr>
                      <m:t> = 1/</m:t>
                    </m:r>
                    <m:r>
                      <a:rPr lang="cy-GB" sz="1600" i="1" dirty="0" smtClean="0">
                        <a:effectLst/>
                        <a:latin typeface="Cambria Math" panose="02040503050406030204" pitchFamily="18" charset="0"/>
                      </a:rPr>
                      <m:t>𝑛</m:t>
                    </m:r>
                    <m:r>
                      <a:rPr lang="cy-GB" sz="1600" i="1" dirty="0" smtClean="0">
                        <a:effectLst/>
                        <a:latin typeface="Cambria Math" panose="02040503050406030204" pitchFamily="18" charset="0"/>
                      </a:rPr>
                      <m:t> </m:t>
                    </m:r>
                    <m:r>
                      <m:rPr>
                        <m:sty m:val="p"/>
                      </m:rPr>
                      <a:rPr lang="el-GR" sz="1600" i="0" dirty="0" smtClean="0">
                        <a:effectLst/>
                        <a:latin typeface="Cambria Math" panose="02040503050406030204" pitchFamily="18" charset="0"/>
                      </a:rPr>
                      <m:t>Σ</m:t>
                    </m:r>
                    <m:r>
                      <a:rPr lang="el-GR" sz="1600" i="1" dirty="0" smtClean="0">
                        <a:effectLst/>
                        <a:latin typeface="Cambria Math" panose="02040503050406030204" pitchFamily="18" charset="0"/>
                      </a:rPr>
                      <m:t>(</m:t>
                    </m:r>
                    <m:r>
                      <a:rPr lang="cy-GB" sz="1600" i="1" dirty="0" smtClean="0">
                        <a:effectLst/>
                        <a:latin typeface="Cambria Math" panose="02040503050406030204" pitchFamily="18" charset="0"/>
                      </a:rPr>
                      <m:t>𝑦</m:t>
                    </m:r>
                    <m:r>
                      <a:rPr lang="cy-GB" sz="1600" i="1" dirty="0" smtClean="0">
                        <a:effectLst/>
                        <a:latin typeface="Cambria Math" panose="02040503050406030204" pitchFamily="18" charset="0"/>
                      </a:rPr>
                      <m:t> − ŷ)²</m:t>
                    </m:r>
                  </m:oMath>
                </a14:m>
                <a:endParaRPr lang="cy-GB" sz="1600" dirty="0">
                  <a:effectLst/>
                  <a:latin typeface="IBM Plex Sans" panose="020B0503050203000203" pitchFamily="34" charset="0"/>
                </a:endParaRPr>
              </a:p>
              <a:p>
                <a:pPr>
                  <a:buFont typeface="Arial" panose="020B0604020202020204" pitchFamily="34" charset="0"/>
                  <a:buChar char="•"/>
                </a:pPr>
                <a:r>
                  <a:rPr lang="cy-GB" sz="1600" dirty="0">
                    <a:effectLst/>
                    <a:latin typeface="IBM Plex Sans" panose="020B0503050203000203" pitchFamily="34" charset="0"/>
                  </a:rPr>
                  <a:t>Provides direction for optimization </a:t>
                </a:r>
                <a:br>
                  <a:rPr lang="cy-GB" sz="1400" b="0" i="0" dirty="0">
                    <a:solidFill>
                      <a:srgbClr val="FFFFFF"/>
                    </a:solidFill>
                    <a:effectLst/>
                    <a:latin typeface="Segoe WPC"/>
                  </a:rPr>
                </a:br>
                <a:endParaRPr kumimoji="0" lang="en-GB" altLang="en-US" sz="1600" i="0" u="none" strike="noStrike" cap="none" normalizeH="0" baseline="0" dirty="0">
                  <a:ln>
                    <a:noFill/>
                  </a:ln>
                  <a:effectLst/>
                  <a:latin typeface="IBM Plex Sans" panose="020B0503050203000203" pitchFamily="34" charset="0"/>
                </a:endParaRPr>
              </a:p>
            </p:txBody>
          </p:sp>
        </mc:Choice>
        <mc:Fallback>
          <p:sp>
            <p:nvSpPr>
              <p:cNvPr id="5" name="Rectangle 2">
                <a:extLst>
                  <a:ext uri="{FF2B5EF4-FFF2-40B4-BE49-F238E27FC236}">
                    <a16:creationId xmlns:a16="http://schemas.microsoft.com/office/drawing/2014/main" id="{C3681535-EAE6-ED12-0133-905B3075D485}"/>
                  </a:ext>
                </a:extLst>
              </p:cNvPr>
              <p:cNvSpPr txBox="1">
                <a:spLocks noRot="1" noChangeAspect="1" noMove="1" noResize="1" noEditPoints="1" noAdjustHandles="1" noChangeArrowheads="1" noChangeShapeType="1" noTextEdit="1"/>
              </p:cNvSpPr>
              <p:nvPr/>
            </p:nvSpPr>
            <p:spPr bwMode="auto">
              <a:xfrm>
                <a:off x="800100" y="1704211"/>
                <a:ext cx="5140784" cy="4095750"/>
              </a:xfrm>
              <a:blipFill>
                <a:blip r:embed="rId3"/>
                <a:stretch>
                  <a:fillRect/>
                </a:stretch>
              </a:blip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GB">
                    <a:noFill/>
                  </a:rPr>
                  <a:t> </a:t>
                </a:r>
              </a:p>
            </p:txBody>
          </p:sp>
        </mc:Fallback>
      </mc:AlternateContent>
      <p:sp>
        <p:nvSpPr>
          <p:cNvPr id="6" name="Title 1">
            <a:extLst>
              <a:ext uri="{FF2B5EF4-FFF2-40B4-BE49-F238E27FC236}">
                <a16:creationId xmlns:a16="http://schemas.microsoft.com/office/drawing/2014/main" id="{C5C4A3D7-AF04-8933-4DB5-4D01890B117C}"/>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Loss function</a:t>
            </a:r>
          </a:p>
        </p:txBody>
      </p:sp>
      <p:pic>
        <p:nvPicPr>
          <p:cNvPr id="4" name="Picture 3" descr="A screen shot of a computer code&#10;&#10;AI-generated content may be incorrect.">
            <a:extLst>
              <a:ext uri="{FF2B5EF4-FFF2-40B4-BE49-F238E27FC236}">
                <a16:creationId xmlns:a16="http://schemas.microsoft.com/office/drawing/2014/main" id="{4A0230E4-3F6D-D02A-4DFE-07836A7B1F6D}"/>
              </a:ext>
            </a:extLst>
          </p:cNvPr>
          <p:cNvPicPr>
            <a:picLocks noChangeAspect="1"/>
          </p:cNvPicPr>
          <p:nvPr/>
        </p:nvPicPr>
        <p:blipFill>
          <a:blip r:embed="rId4"/>
          <a:stretch>
            <a:fillRect/>
          </a:stretch>
        </p:blipFill>
        <p:spPr>
          <a:xfrm>
            <a:off x="729450" y="2897764"/>
            <a:ext cx="8300250" cy="3641148"/>
          </a:xfrm>
          <a:prstGeom prst="rect">
            <a:avLst/>
          </a:prstGeom>
        </p:spPr>
      </p:pic>
    </p:spTree>
    <p:extLst>
      <p:ext uri="{BB962C8B-B14F-4D97-AF65-F5344CB8AC3E}">
        <p14:creationId xmlns:p14="http://schemas.microsoft.com/office/powerpoint/2010/main" val="1896432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ABDD5F-0B75-4FC4-37E3-6E76C6057930}"/>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B8154FDA-A615-3F3B-C0A8-8FCA011BC381}"/>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SE02</a:t>
            </a:r>
          </a:p>
        </p:txBody>
      </p:sp>
      <p:sp>
        <p:nvSpPr>
          <p:cNvPr id="30" name="Slide Number Placeholder 3">
            <a:extLst>
              <a:ext uri="{FF2B5EF4-FFF2-40B4-BE49-F238E27FC236}">
                <a16:creationId xmlns:a16="http://schemas.microsoft.com/office/drawing/2014/main" id="{28DDED63-168E-3C31-155B-A81A5EDB2077}"/>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11</a:t>
            </a:r>
          </a:p>
        </p:txBody>
      </p:sp>
      <mc:AlternateContent xmlns:mc="http://schemas.openxmlformats.org/markup-compatibility/2006">
        <mc:Choice xmlns:a14="http://schemas.microsoft.com/office/drawing/2010/main" Requires="a14">
          <p:sp>
            <p:nvSpPr>
              <p:cNvPr id="5" name="Rectangle 2">
                <a:extLst>
                  <a:ext uri="{FF2B5EF4-FFF2-40B4-BE49-F238E27FC236}">
                    <a16:creationId xmlns:a16="http://schemas.microsoft.com/office/drawing/2014/main" id="{2A243F89-DAA0-A645-8DF2-68A86220E41A}"/>
                  </a:ext>
                </a:extLst>
              </p:cNvPr>
              <p:cNvSpPr txBox="1">
                <a:spLocks noChangeArrowheads="1"/>
              </p:cNvSpPr>
              <p:nvPr/>
            </p:nvSpPr>
            <p:spPr bwMode="auto">
              <a:xfrm>
                <a:off x="800101" y="2132293"/>
                <a:ext cx="5295900" cy="4095750"/>
              </a:xfrm>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85000" lnSpcReduction="20000"/>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spcAft>
                    <a:spcPts val="1200"/>
                  </a:spcAft>
                  <a:buNone/>
                </a:pPr>
                <a:r>
                  <a:rPr lang="en-GB" sz="1400" b="0" i="0" dirty="0">
                    <a:effectLst/>
                    <a:latin typeface="IBM Plex Sans" panose="020B0503050203000203" pitchFamily="34" charset="0"/>
                  </a:rPr>
                  <a:t>Neural networks learn by adjusting their parameters based on prediction errors. The backward pass, or backpropagation, is the algorithm that enables this learning process:</a:t>
                </a:r>
              </a:p>
              <a:p>
                <a:pPr algn="l">
                  <a:buFont typeface="+mj-lt"/>
                  <a:buAutoNum type="arabicPeriod"/>
                </a:pPr>
                <a:r>
                  <a:rPr lang="en-GB" sz="1400" b="0" i="0" dirty="0">
                    <a:effectLst/>
                    <a:latin typeface="IBM Plex Sans" panose="020B0503050203000203" pitchFamily="34" charset="0"/>
                  </a:rPr>
                  <a:t>After computing the loss (error), gradients are calculated showing how each parameter affects the error</a:t>
                </a:r>
              </a:p>
              <a:p>
                <a:pPr algn="l">
                  <a:buFont typeface="+mj-lt"/>
                  <a:buAutoNum type="arabicPeriod"/>
                </a:pPr>
                <a:r>
                  <a:rPr lang="en-GB" sz="1400" b="0" i="0" dirty="0">
                    <a:effectLst/>
                    <a:latin typeface="IBM Plex Sans" panose="020B0503050203000203" pitchFamily="34" charset="0"/>
                  </a:rPr>
                  <a:t>These gradients flow backward through the network using the chain rule of calculus</a:t>
                </a:r>
              </a:p>
              <a:p>
                <a:pPr algn="l">
                  <a:buFont typeface="+mj-lt"/>
                  <a:buAutoNum type="arabicPeriod"/>
                </a:pPr>
                <a:r>
                  <a:rPr lang="en-GB" sz="1400" b="0" i="0" dirty="0">
                    <a:effectLst/>
                    <a:latin typeface="IBM Plex Sans" panose="020B0503050203000203" pitchFamily="34" charset="0"/>
                  </a:rPr>
                  <a:t>Parameters are updated using gradient descent: weights and biases are adjusted in the direction that reduces error</a:t>
                </a:r>
              </a:p>
              <a:p>
                <a:pPr algn="l">
                  <a:buFont typeface="+mj-lt"/>
                  <a:buAutoNum type="arabicPeriod"/>
                </a:pPr>
                <a:r>
                  <a:rPr lang="en-GB" sz="1400" b="0" i="0" dirty="0">
                    <a:effectLst/>
                    <a:latin typeface="IBM Plex Sans" panose="020B0503050203000203" pitchFamily="34" charset="0"/>
                  </a:rPr>
                  <a:t>The update formula is:</a:t>
                </a:r>
              </a:p>
              <a:p>
                <a:pPr marL="0" indent="0" algn="l">
                  <a:buNone/>
                </a:pPr>
                <a:r>
                  <a:rPr lang="en-GB" sz="1400" dirty="0">
                    <a:latin typeface="IBM Plex Sans" panose="020B0503050203000203" pitchFamily="34" charset="0"/>
                  </a:rPr>
                  <a:t>	</a:t>
                </a:r>
                <a:r>
                  <a:rPr lang="en-GB" sz="1400" b="0" i="0" dirty="0">
                    <a:effectLst/>
                    <a:latin typeface="IBM Plex Sans" panose="020B0503050203000203" pitchFamily="34" charset="0"/>
                  </a:rPr>
                  <a:t> </a:t>
                </a:r>
                <a14:m>
                  <m:oMath xmlns:m="http://schemas.openxmlformats.org/officeDocument/2006/math">
                    <m:sSub>
                      <m:sSubPr>
                        <m:ctrlPr>
                          <a:rPr lang="en-GB" sz="1200" i="1" smtClean="0">
                            <a:effectLst/>
                            <a:latin typeface="Cambria Math" panose="02040503050406030204" pitchFamily="18" charset="0"/>
                          </a:rPr>
                        </m:ctrlPr>
                      </m:sSubPr>
                      <m:e>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w</m:t>
                        </m:r>
                      </m:e>
                      <m:sub>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new</m:t>
                        </m:r>
                      </m:sub>
                    </m:sSub>
                    <m:r>
                      <a:rPr lang="en-GB"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en-GB" sz="1200" i="1">
                            <a:effectLst/>
                            <a:latin typeface="Cambria Math" panose="02040503050406030204" pitchFamily="18" charset="0"/>
                          </a:rPr>
                        </m:ctrlPr>
                      </m:sSubPr>
                      <m:e>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w</m:t>
                        </m:r>
                      </m:e>
                      <m:sub>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old</m:t>
                        </m:r>
                      </m:sub>
                    </m:sSub>
                    <m:r>
                      <a:rPr lang="en-GB" sz="1800" i="1">
                        <a:effectLst/>
                        <a:latin typeface="Cambria Math" panose="02040503050406030204" pitchFamily="18" charset="0"/>
                        <a:ea typeface="Aptos" panose="020B0004020202020204" pitchFamily="34" charset="0"/>
                        <a:cs typeface="Times New Roman" panose="02020603050405020304" pitchFamily="18" charset="0"/>
                      </a:rPr>
                      <m:t>−</m:t>
                    </m:r>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α</m:t>
                    </m:r>
                    <m:f>
                      <m:fPr>
                        <m:ctrlPr>
                          <a:rPr lang="en-GB" sz="1200" i="1">
                            <a:effectLst/>
                            <a:latin typeface="Cambria Math" panose="02040503050406030204" pitchFamily="18" charset="0"/>
                          </a:rPr>
                        </m:ctrlPr>
                      </m:fPr>
                      <m:num>
                        <m:r>
                          <a:rPr lang="en-GB" sz="1800">
                            <a:effectLst/>
                            <a:latin typeface="Cambria Math" panose="02040503050406030204" pitchFamily="18" charset="0"/>
                            <a:ea typeface="Aptos" panose="020B0004020202020204" pitchFamily="34" charset="0"/>
                            <a:cs typeface="Times New Roman" panose="02020603050405020304" pitchFamily="18" charset="0"/>
                          </a:rPr>
                          <m:t>𝜕</m:t>
                        </m:r>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L</m:t>
                        </m:r>
                      </m:num>
                      <m:den>
                        <m:r>
                          <a:rPr lang="en-GB" sz="1800">
                            <a:effectLst/>
                            <a:latin typeface="Cambria Math" panose="02040503050406030204" pitchFamily="18" charset="0"/>
                            <a:ea typeface="Aptos" panose="020B0004020202020204" pitchFamily="34" charset="0"/>
                            <a:cs typeface="Times New Roman" panose="02020603050405020304" pitchFamily="18" charset="0"/>
                          </a:rPr>
                          <m:t>𝜕</m:t>
                        </m:r>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w</m:t>
                        </m:r>
                      </m:den>
                    </m:f>
                  </m:oMath>
                </a14:m>
                <a:endParaRPr lang="en-US" sz="1800" i="1" dirty="0">
                  <a:effectLst/>
                  <a:latin typeface="Cambria Math" panose="02040503050406030204" pitchFamily="18" charset="0"/>
                  <a:ea typeface="Aptos" panose="020B0004020202020204" pitchFamily="34" charset="0"/>
                  <a:cs typeface="Times New Roman" panose="02020603050405020304" pitchFamily="18" charset="0"/>
                </a:endParaRPr>
              </a:p>
              <a:p>
                <a:pPr marL="0" indent="0" algn="l">
                  <a:buNone/>
                </a:pPr>
                <a14:m>
                  <m:oMathPara xmlns:m="http://schemas.openxmlformats.org/officeDocument/2006/math">
                    <m:oMathParaPr>
                      <m:jc m:val="centerGroup"/>
                    </m:oMathParaPr>
                    <m:oMath xmlns:m="http://schemas.openxmlformats.org/officeDocument/2006/math">
                      <m:sSub>
                        <m:sSubPr>
                          <m:ctrlPr>
                            <a:rPr lang="en-GB" sz="1200" i="1">
                              <a:effectLst/>
                              <a:latin typeface="Cambria Math" panose="02040503050406030204" pitchFamily="18" charset="0"/>
                            </a:rPr>
                          </m:ctrlPr>
                        </m:sSubPr>
                        <m:e>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b</m:t>
                          </m:r>
                        </m:e>
                        <m:sub>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new</m:t>
                          </m:r>
                        </m:sub>
                      </m:sSub>
                      <m:r>
                        <a:rPr lang="en-GB"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en-GB" sz="1200" i="1">
                              <a:effectLst/>
                              <a:latin typeface="Cambria Math" panose="02040503050406030204" pitchFamily="18" charset="0"/>
                            </a:rPr>
                          </m:ctrlPr>
                        </m:sSubPr>
                        <m:e>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b</m:t>
                          </m:r>
                        </m:e>
                        <m:sub>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old</m:t>
                          </m:r>
                        </m:sub>
                      </m:sSub>
                      <m:r>
                        <a:rPr lang="en-GB" sz="1800" i="1">
                          <a:effectLst/>
                          <a:latin typeface="Cambria Math" panose="02040503050406030204" pitchFamily="18" charset="0"/>
                          <a:ea typeface="Aptos" panose="020B0004020202020204" pitchFamily="34" charset="0"/>
                          <a:cs typeface="Times New Roman" panose="02020603050405020304" pitchFamily="18" charset="0"/>
                        </a:rPr>
                        <m:t>−</m:t>
                      </m:r>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α</m:t>
                      </m:r>
                      <m:f>
                        <m:fPr>
                          <m:ctrlPr>
                            <a:rPr lang="en-GB" sz="1200" i="1">
                              <a:effectLst/>
                              <a:latin typeface="Cambria Math" panose="02040503050406030204" pitchFamily="18" charset="0"/>
                            </a:rPr>
                          </m:ctrlPr>
                        </m:fPr>
                        <m:num>
                          <m:r>
                            <a:rPr lang="en-GB" sz="1800">
                              <a:effectLst/>
                              <a:latin typeface="Cambria Math" panose="02040503050406030204" pitchFamily="18" charset="0"/>
                              <a:ea typeface="Aptos" panose="020B0004020202020204" pitchFamily="34" charset="0"/>
                              <a:cs typeface="Times New Roman" panose="02020603050405020304" pitchFamily="18" charset="0"/>
                            </a:rPr>
                            <m:t>𝜕</m:t>
                          </m:r>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L</m:t>
                          </m:r>
                        </m:num>
                        <m:den>
                          <m:r>
                            <a:rPr lang="en-GB" sz="1800">
                              <a:effectLst/>
                              <a:latin typeface="Cambria Math" panose="02040503050406030204" pitchFamily="18" charset="0"/>
                              <a:ea typeface="Aptos" panose="020B0004020202020204" pitchFamily="34" charset="0"/>
                              <a:cs typeface="Times New Roman" panose="02020603050405020304" pitchFamily="18" charset="0"/>
                            </a:rPr>
                            <m:t>𝜕</m:t>
                          </m:r>
                          <m:r>
                            <m:rPr>
                              <m:sty m:val="p"/>
                            </m:rPr>
                            <a:rPr lang="en-GB" sz="1800">
                              <a:effectLst/>
                              <a:latin typeface="Cambria Math" panose="02040503050406030204" pitchFamily="18" charset="0"/>
                              <a:ea typeface="Aptos" panose="020B0004020202020204" pitchFamily="34" charset="0"/>
                              <a:cs typeface="Times New Roman" panose="02020603050405020304" pitchFamily="18" charset="0"/>
                            </a:rPr>
                            <m:t>b</m:t>
                          </m:r>
                        </m:den>
                      </m:f>
                    </m:oMath>
                  </m:oMathPara>
                </a14:m>
                <a:endParaRPr lang="en-GB" sz="1400" b="0" i="0" dirty="0">
                  <a:effectLst/>
                  <a:latin typeface="IBM Plex Sans" panose="020B0503050203000203" pitchFamily="34" charset="0"/>
                </a:endParaRPr>
              </a:p>
              <a:p>
                <a:pPr marL="0" indent="0">
                  <a:buNone/>
                </a:pPr>
                <a:r>
                  <a:rPr lang="en-GB" sz="1400" b="0" i="0" dirty="0">
                    <a:effectLst/>
                    <a:latin typeface="IBM Plex Sans" panose="020B0503050203000203" pitchFamily="34" charset="0"/>
                  </a:rPr>
                  <a:t>Where </a:t>
                </a:r>
                <a14:m>
                  <m:oMath xmlns:m="http://schemas.openxmlformats.org/officeDocument/2006/math">
                    <m:r>
                      <m:rPr>
                        <m:sty m:val="p"/>
                      </m:rPr>
                      <a:rPr lang="en-GB" sz="1400" smtClean="0">
                        <a:effectLst/>
                        <a:latin typeface="Cambria Math" panose="02040503050406030204" pitchFamily="18" charset="0"/>
                        <a:ea typeface="Aptos" panose="020B0004020202020204" pitchFamily="34" charset="0"/>
                        <a:cs typeface="Times New Roman" panose="02020603050405020304" pitchFamily="18" charset="0"/>
                      </a:rPr>
                      <m:t>α</m:t>
                    </m:r>
                    <m:r>
                      <a:rPr lang="en-GB" sz="1400" i="1">
                        <a:effectLst/>
                        <a:latin typeface="Cambria Math" panose="02040503050406030204" pitchFamily="18" charset="0"/>
                        <a:ea typeface="Aptos" panose="020B0004020202020204" pitchFamily="34" charset="0"/>
                        <a:cs typeface="Times New Roman" panose="02020603050405020304" pitchFamily="18" charset="0"/>
                      </a:rPr>
                      <m:t> </m:t>
                    </m:r>
                  </m:oMath>
                </a14:m>
                <a:r>
                  <a:rPr lang="en-GB" sz="1400" b="0" i="0" dirty="0">
                    <a:effectLst/>
                    <a:latin typeface="IBM Plex Sans" panose="020B0503050203000203" pitchFamily="34" charset="0"/>
                  </a:rPr>
                  <a:t>is the learning rate </a:t>
                </a:r>
                <a14:m>
                  <m:oMath xmlns:m="http://schemas.openxmlformats.org/officeDocument/2006/math">
                    <m:r>
                      <m:rPr>
                        <m:sty m:val="p"/>
                      </m:rPr>
                      <a:rPr lang="en-GB" sz="1400">
                        <a:latin typeface="Cambria Math" panose="02040503050406030204" pitchFamily="18" charset="0"/>
                        <a:ea typeface="Aptos" panose="020B0004020202020204" pitchFamily="34" charset="0"/>
                        <a:cs typeface="Times New Roman" panose="02020603050405020304" pitchFamily="18" charset="0"/>
                      </a:rPr>
                      <m:t>α</m:t>
                    </m:r>
                    <m:f>
                      <m:fPr>
                        <m:ctrlPr>
                          <a:rPr lang="en-GB" sz="1050" i="1">
                            <a:latin typeface="Cambria Math" panose="02040503050406030204" pitchFamily="18" charset="0"/>
                          </a:rPr>
                        </m:ctrlPr>
                      </m:fPr>
                      <m:num>
                        <m:r>
                          <a:rPr lang="en-GB" sz="1400">
                            <a:latin typeface="Cambria Math" panose="02040503050406030204" pitchFamily="18" charset="0"/>
                            <a:ea typeface="Aptos" panose="020B0004020202020204" pitchFamily="34" charset="0"/>
                            <a:cs typeface="Times New Roman" panose="02020603050405020304" pitchFamily="18" charset="0"/>
                          </a:rPr>
                          <m:t>𝜕</m:t>
                        </m:r>
                        <m:r>
                          <m:rPr>
                            <m:sty m:val="p"/>
                          </m:rPr>
                          <a:rPr lang="en-GB" sz="1400">
                            <a:latin typeface="Cambria Math" panose="02040503050406030204" pitchFamily="18" charset="0"/>
                            <a:ea typeface="Aptos" panose="020B0004020202020204" pitchFamily="34" charset="0"/>
                            <a:cs typeface="Times New Roman" panose="02020603050405020304" pitchFamily="18" charset="0"/>
                          </a:rPr>
                          <m:t>L</m:t>
                        </m:r>
                      </m:num>
                      <m:den>
                        <m:r>
                          <a:rPr lang="en-GB" sz="1400">
                            <a:latin typeface="Cambria Math" panose="02040503050406030204" pitchFamily="18" charset="0"/>
                            <a:ea typeface="Aptos" panose="020B0004020202020204" pitchFamily="34" charset="0"/>
                            <a:cs typeface="Times New Roman" panose="02020603050405020304" pitchFamily="18" charset="0"/>
                          </a:rPr>
                          <m:t>𝜕</m:t>
                        </m:r>
                        <m:r>
                          <m:rPr>
                            <m:sty m:val="p"/>
                          </m:rPr>
                          <a:rPr lang="en-GB" sz="1400">
                            <a:latin typeface="Cambria Math" panose="02040503050406030204" pitchFamily="18" charset="0"/>
                            <a:ea typeface="Aptos" panose="020B0004020202020204" pitchFamily="34" charset="0"/>
                            <a:cs typeface="Times New Roman" panose="02020603050405020304" pitchFamily="18" charset="0"/>
                          </a:rPr>
                          <m:t>w</m:t>
                        </m:r>
                      </m:den>
                    </m:f>
                    <m:r>
                      <a:rPr lang="en-GB" sz="1400" i="1">
                        <a:latin typeface="Cambria Math" panose="02040503050406030204" pitchFamily="18" charset="0"/>
                        <a:ea typeface="Aptos" panose="020B0004020202020204" pitchFamily="34" charset="0"/>
                        <a:cs typeface="Times New Roman" panose="02020603050405020304" pitchFamily="18" charset="0"/>
                      </a:rPr>
                      <m:t> </m:t>
                    </m:r>
                  </m:oMath>
                </a14:m>
                <a:r>
                  <a:rPr lang="en-GB" sz="1400" b="0" i="0" dirty="0">
                    <a:effectLst/>
                    <a:latin typeface="IBM Plex Sans" panose="020B0503050203000203" pitchFamily="34" charset="0"/>
                  </a:rPr>
                  <a:t>is the gradient of loss with respect to weight</a:t>
                </a:r>
              </a:p>
            </p:txBody>
          </p:sp>
        </mc:Choice>
        <mc:Fallback>
          <p:sp>
            <p:nvSpPr>
              <p:cNvPr id="5" name="Rectangle 2">
                <a:extLst>
                  <a:ext uri="{FF2B5EF4-FFF2-40B4-BE49-F238E27FC236}">
                    <a16:creationId xmlns:a16="http://schemas.microsoft.com/office/drawing/2014/main" id="{2A243F89-DAA0-A645-8DF2-68A86220E41A}"/>
                  </a:ext>
                </a:extLst>
              </p:cNvPr>
              <p:cNvSpPr txBox="1">
                <a:spLocks noRot="1" noChangeAspect="1" noMove="1" noResize="1" noEditPoints="1" noAdjustHandles="1" noChangeArrowheads="1" noChangeShapeType="1" noTextEdit="1"/>
              </p:cNvSpPr>
              <p:nvPr/>
            </p:nvSpPr>
            <p:spPr bwMode="auto">
              <a:xfrm>
                <a:off x="800101" y="2132293"/>
                <a:ext cx="5295900" cy="4095750"/>
              </a:xfrm>
              <a:blipFill>
                <a:blip r:embed="rId3"/>
                <a:stretch>
                  <a:fillRect/>
                </a:stretch>
              </a:blip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GB">
                    <a:noFill/>
                  </a:rPr>
                  <a:t> </a:t>
                </a:r>
              </a:p>
            </p:txBody>
          </p:sp>
        </mc:Fallback>
      </mc:AlternateContent>
      <p:sp>
        <p:nvSpPr>
          <p:cNvPr id="6" name="Title 1">
            <a:extLst>
              <a:ext uri="{FF2B5EF4-FFF2-40B4-BE49-F238E27FC236}">
                <a16:creationId xmlns:a16="http://schemas.microsoft.com/office/drawing/2014/main" id="{36BFB6C8-AC5C-941F-64D1-18ACEEE92402}"/>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Backward</a:t>
            </a:r>
          </a:p>
          <a:p>
            <a:r>
              <a:rPr lang="en-US" dirty="0">
                <a:latin typeface="IBM Plex Mono" panose="020B0509050203000203" pitchFamily="49" charset="0"/>
              </a:rPr>
              <a:t>Propagation</a:t>
            </a:r>
          </a:p>
        </p:txBody>
      </p:sp>
      <p:pic>
        <p:nvPicPr>
          <p:cNvPr id="4" name="Picture 3" descr="A screenshot of a computer program&#10;&#10;AI-generated content may be incorrect.">
            <a:extLst>
              <a:ext uri="{FF2B5EF4-FFF2-40B4-BE49-F238E27FC236}">
                <a16:creationId xmlns:a16="http://schemas.microsoft.com/office/drawing/2014/main" id="{48AD4B45-8369-10C8-4306-0917C3540DB7}"/>
              </a:ext>
            </a:extLst>
          </p:cNvPr>
          <p:cNvPicPr>
            <a:picLocks noChangeAspect="1"/>
          </p:cNvPicPr>
          <p:nvPr/>
        </p:nvPicPr>
        <p:blipFill>
          <a:blip r:embed="rId4"/>
          <a:stretch>
            <a:fillRect/>
          </a:stretch>
        </p:blipFill>
        <p:spPr>
          <a:xfrm>
            <a:off x="5812820" y="1523413"/>
            <a:ext cx="6780447" cy="4047565"/>
          </a:xfrm>
          <a:prstGeom prst="rect">
            <a:avLst/>
          </a:prstGeom>
        </p:spPr>
      </p:pic>
    </p:spTree>
    <p:extLst>
      <p:ext uri="{BB962C8B-B14F-4D97-AF65-F5344CB8AC3E}">
        <p14:creationId xmlns:p14="http://schemas.microsoft.com/office/powerpoint/2010/main" val="3743776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B505EC-3DE9-086C-7CF5-B10A7695B199}"/>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76C71FC8-99B0-D9C0-23B0-12BD3DFE6BAD}"/>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SE02</a:t>
            </a:r>
          </a:p>
        </p:txBody>
      </p:sp>
      <p:sp>
        <p:nvSpPr>
          <p:cNvPr id="30" name="Slide Number Placeholder 3">
            <a:extLst>
              <a:ext uri="{FF2B5EF4-FFF2-40B4-BE49-F238E27FC236}">
                <a16:creationId xmlns:a16="http://schemas.microsoft.com/office/drawing/2014/main" id="{39789068-8DCB-0E5C-D5B5-4B4A64D7B4C3}"/>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12</a:t>
            </a:r>
          </a:p>
        </p:txBody>
      </p:sp>
      <p:sp>
        <p:nvSpPr>
          <p:cNvPr id="5" name="Rectangle 2">
            <a:extLst>
              <a:ext uri="{FF2B5EF4-FFF2-40B4-BE49-F238E27FC236}">
                <a16:creationId xmlns:a16="http://schemas.microsoft.com/office/drawing/2014/main" id="{A64FB5EC-D43B-F115-C0AD-1844F0544A6A}"/>
              </a:ext>
            </a:extLst>
          </p:cNvPr>
          <p:cNvSpPr txBox="1">
            <a:spLocks noChangeArrowheads="1"/>
          </p:cNvSpPr>
          <p:nvPr/>
        </p:nvSpPr>
        <p:spPr bwMode="auto">
          <a:xfrm>
            <a:off x="908314" y="1590294"/>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GB" sz="1600" b="0" i="0" dirty="0">
                <a:effectLst/>
                <a:latin typeface="IBM Plex Sans" panose="020B0503050203000203" pitchFamily="34" charset="0"/>
              </a:rPr>
              <a:t>Set learning rate and number of epochs</a:t>
            </a:r>
          </a:p>
          <a:p>
            <a:pPr algn="l">
              <a:buFont typeface="Arial" panose="020B0604020202020204" pitchFamily="34" charset="0"/>
              <a:buChar char="•"/>
            </a:pPr>
            <a:r>
              <a:rPr lang="en-GB" sz="1600" b="0" i="0" dirty="0">
                <a:effectLst/>
                <a:latin typeface="IBM Plex Sans" panose="020B0503050203000203" pitchFamily="34" charset="0"/>
              </a:rPr>
              <a:t>Perform forward pass, loss calculation, backward pass, parameter update</a:t>
            </a:r>
          </a:p>
          <a:p>
            <a:pPr algn="l">
              <a:buFont typeface="Arial" panose="020B0604020202020204" pitchFamily="34" charset="0"/>
              <a:buChar char="•"/>
            </a:pPr>
            <a:r>
              <a:rPr lang="en-GB" sz="1600" b="0" i="0" dirty="0">
                <a:effectLst/>
                <a:latin typeface="IBM Plex Sans" panose="020B0503050203000203" pitchFamily="34" charset="0"/>
              </a:rPr>
              <a:t>Monitor training progress</a:t>
            </a:r>
          </a:p>
        </p:txBody>
      </p:sp>
      <p:sp>
        <p:nvSpPr>
          <p:cNvPr id="6" name="Title 1">
            <a:extLst>
              <a:ext uri="{FF2B5EF4-FFF2-40B4-BE49-F238E27FC236}">
                <a16:creationId xmlns:a16="http://schemas.microsoft.com/office/drawing/2014/main" id="{85FDC6F3-3DA6-6387-8B6D-62E58729A8E2}"/>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TRAINING</a:t>
            </a:r>
          </a:p>
        </p:txBody>
      </p:sp>
      <p:pic>
        <p:nvPicPr>
          <p:cNvPr id="4" name="Picture 3" descr="A computer screen shot of a program&#10;&#10;AI-generated content may be incorrect.">
            <a:extLst>
              <a:ext uri="{FF2B5EF4-FFF2-40B4-BE49-F238E27FC236}">
                <a16:creationId xmlns:a16="http://schemas.microsoft.com/office/drawing/2014/main" id="{20B82F65-B4D7-D6D1-B165-B762CE22BC93}"/>
              </a:ext>
            </a:extLst>
          </p:cNvPr>
          <p:cNvPicPr>
            <a:picLocks noChangeAspect="1"/>
          </p:cNvPicPr>
          <p:nvPr/>
        </p:nvPicPr>
        <p:blipFill>
          <a:blip r:embed="rId3"/>
          <a:stretch>
            <a:fillRect/>
          </a:stretch>
        </p:blipFill>
        <p:spPr>
          <a:xfrm>
            <a:off x="5006517" y="759889"/>
            <a:ext cx="7395030" cy="5741894"/>
          </a:xfrm>
          <a:prstGeom prst="rect">
            <a:avLst/>
          </a:prstGeom>
        </p:spPr>
      </p:pic>
    </p:spTree>
    <p:extLst>
      <p:ext uri="{BB962C8B-B14F-4D97-AF65-F5344CB8AC3E}">
        <p14:creationId xmlns:p14="http://schemas.microsoft.com/office/powerpoint/2010/main" val="1959960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082CBC-13AC-8385-96CE-F0A7E3CEBC7A}"/>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0E3D53FF-A338-8B85-018C-EA92F3AC0E52}"/>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SE02</a:t>
            </a:r>
          </a:p>
        </p:txBody>
      </p:sp>
      <p:sp>
        <p:nvSpPr>
          <p:cNvPr id="30" name="Slide Number Placeholder 3">
            <a:extLst>
              <a:ext uri="{FF2B5EF4-FFF2-40B4-BE49-F238E27FC236}">
                <a16:creationId xmlns:a16="http://schemas.microsoft.com/office/drawing/2014/main" id="{CFECA0ED-952F-8F39-AE21-64C4C7ECF3BB}"/>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13</a:t>
            </a:r>
          </a:p>
        </p:txBody>
      </p:sp>
      <p:sp>
        <p:nvSpPr>
          <p:cNvPr id="5" name="Rectangle 2">
            <a:extLst>
              <a:ext uri="{FF2B5EF4-FFF2-40B4-BE49-F238E27FC236}">
                <a16:creationId xmlns:a16="http://schemas.microsoft.com/office/drawing/2014/main" id="{D988578A-4AAD-40B1-DD32-1AB3FD44D671}"/>
              </a:ext>
            </a:extLst>
          </p:cNvPr>
          <p:cNvSpPr txBox="1">
            <a:spLocks noChangeArrowheads="1"/>
          </p:cNvSpPr>
          <p:nvPr/>
        </p:nvSpPr>
        <p:spPr bwMode="auto">
          <a:xfrm>
            <a:off x="6096000" y="843982"/>
            <a:ext cx="5421406"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spcBef>
                <a:spcPct val="0"/>
              </a:spcBef>
              <a:spcAft>
                <a:spcPts val="600"/>
              </a:spcAft>
            </a:pPr>
            <a:r>
              <a:rPr kumimoji="0" lang="en-GB" altLang="en-US" sz="1600" i="0" u="none" strike="noStrike" cap="none" normalizeH="0" baseline="0" dirty="0">
                <a:ln>
                  <a:noFill/>
                </a:ln>
                <a:effectLst/>
                <a:latin typeface="IBM Plex Sans" panose="020B0503050203000203" pitchFamily="34" charset="0"/>
              </a:rPr>
              <a:t>Loss decreases over time (model improves)</a:t>
            </a:r>
          </a:p>
          <a:p>
            <a:pPr eaLnBrk="0" fontAlgn="base" hangingPunct="0">
              <a:spcBef>
                <a:spcPct val="0"/>
              </a:spcBef>
              <a:spcAft>
                <a:spcPts val="600"/>
              </a:spcAft>
            </a:pPr>
            <a:r>
              <a:rPr kumimoji="0" lang="en-GB" altLang="en-US" sz="1600" i="0" u="none" strike="noStrike" cap="none" normalizeH="0" baseline="0" dirty="0">
                <a:ln>
                  <a:noFill/>
                </a:ln>
                <a:effectLst/>
                <a:latin typeface="IBM Plex Sans" panose="020B0503050203000203" pitchFamily="34" charset="0"/>
              </a:rPr>
              <a:t>Model captures relationship between temperature and O-ring failure</a:t>
            </a:r>
          </a:p>
        </p:txBody>
      </p:sp>
      <p:sp>
        <p:nvSpPr>
          <p:cNvPr id="6" name="Title 1">
            <a:extLst>
              <a:ext uri="{FF2B5EF4-FFF2-40B4-BE49-F238E27FC236}">
                <a16:creationId xmlns:a16="http://schemas.microsoft.com/office/drawing/2014/main" id="{42411472-C511-C082-8A7B-EFDF2BF4D53F}"/>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TRACKING RESULTS</a:t>
            </a:r>
          </a:p>
        </p:txBody>
      </p:sp>
      <p:pic>
        <p:nvPicPr>
          <p:cNvPr id="8" name="Picture 7">
            <a:extLst>
              <a:ext uri="{FF2B5EF4-FFF2-40B4-BE49-F238E27FC236}">
                <a16:creationId xmlns:a16="http://schemas.microsoft.com/office/drawing/2014/main" id="{6971DF21-D29A-D6C6-89C0-7E6F1CC16812}"/>
              </a:ext>
            </a:extLst>
          </p:cNvPr>
          <p:cNvPicPr>
            <a:picLocks noChangeAspect="1"/>
          </p:cNvPicPr>
          <p:nvPr/>
        </p:nvPicPr>
        <p:blipFill>
          <a:blip r:embed="rId3"/>
          <a:stretch>
            <a:fillRect/>
          </a:stretch>
        </p:blipFill>
        <p:spPr>
          <a:xfrm>
            <a:off x="8068" y="2293661"/>
            <a:ext cx="12192000" cy="3614714"/>
          </a:xfrm>
          <a:prstGeom prst="rect">
            <a:avLst/>
          </a:prstGeom>
        </p:spPr>
      </p:pic>
    </p:spTree>
    <p:extLst>
      <p:ext uri="{BB962C8B-B14F-4D97-AF65-F5344CB8AC3E}">
        <p14:creationId xmlns:p14="http://schemas.microsoft.com/office/powerpoint/2010/main" val="3401955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AA441-416C-2BAC-7CB3-C56059070432}"/>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2E51D343-822B-3266-3491-ACE22F1B87CA}"/>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SE02</a:t>
            </a:r>
          </a:p>
        </p:txBody>
      </p:sp>
      <p:sp>
        <p:nvSpPr>
          <p:cNvPr id="30" name="Slide Number Placeholder 3">
            <a:extLst>
              <a:ext uri="{FF2B5EF4-FFF2-40B4-BE49-F238E27FC236}">
                <a16:creationId xmlns:a16="http://schemas.microsoft.com/office/drawing/2014/main" id="{AC4979D4-D92B-0211-0512-E96B2A23FCC8}"/>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14</a:t>
            </a:r>
          </a:p>
        </p:txBody>
      </p:sp>
      <p:sp>
        <p:nvSpPr>
          <p:cNvPr id="5" name="Rectangle 2">
            <a:extLst>
              <a:ext uri="{FF2B5EF4-FFF2-40B4-BE49-F238E27FC236}">
                <a16:creationId xmlns:a16="http://schemas.microsoft.com/office/drawing/2014/main" id="{4972C1CC-3F60-4CE7-E8AA-05B61237422B}"/>
              </a:ext>
            </a:extLst>
          </p:cNvPr>
          <p:cNvSpPr txBox="1">
            <a:spLocks noChangeArrowheads="1"/>
          </p:cNvSpPr>
          <p:nvPr/>
        </p:nvSpPr>
        <p:spPr bwMode="auto">
          <a:xfrm>
            <a:off x="800736" y="2114733"/>
            <a:ext cx="4981499"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GB" sz="1600" b="0" i="0" dirty="0">
                <a:effectLst/>
                <a:latin typeface="IBM Plex Sans" panose="020B0503050203000203" pitchFamily="34" charset="0"/>
              </a:rPr>
              <a:t>Challenger launch temperature: 31°F (-0.56°C)</a:t>
            </a:r>
          </a:p>
          <a:p>
            <a:pPr algn="l">
              <a:buFont typeface="Arial" panose="020B0604020202020204" pitchFamily="34" charset="0"/>
              <a:buChar char="•"/>
            </a:pPr>
            <a:r>
              <a:rPr lang="en-GB" sz="1600" b="0" i="0" dirty="0">
                <a:effectLst/>
                <a:latin typeface="IBM Plex Sans" panose="020B0503050203000203" pitchFamily="34" charset="0"/>
              </a:rPr>
              <a:t>Model prediction: </a:t>
            </a:r>
            <a:r>
              <a:rPr lang="en-GB" sz="1600" b="1" i="0" dirty="0">
                <a:effectLst/>
                <a:latin typeface="IBM Plex Sans" panose="020B0503050203000203" pitchFamily="34" charset="0"/>
              </a:rPr>
              <a:t>99.9% </a:t>
            </a:r>
            <a:r>
              <a:rPr lang="en-GB" sz="1600" b="0" i="0" dirty="0">
                <a:effectLst/>
                <a:latin typeface="IBM Plex Sans" panose="020B0503050203000203" pitchFamily="34" charset="0"/>
              </a:rPr>
              <a:t>probability of O-ring failure</a:t>
            </a:r>
          </a:p>
          <a:p>
            <a:pPr algn="l">
              <a:buFont typeface="Arial" panose="020B0604020202020204" pitchFamily="34" charset="0"/>
              <a:buChar char="•"/>
            </a:pPr>
            <a:r>
              <a:rPr lang="en-GB" sz="1600" b="0" i="0" dirty="0">
                <a:effectLst/>
                <a:latin typeface="IBM Plex Sans" panose="020B0503050203000203" pitchFamily="34" charset="0"/>
              </a:rPr>
              <a:t>Comparison: Risk at launch temperature is </a:t>
            </a:r>
            <a:r>
              <a:rPr lang="en-GB" sz="1600" b="1" i="0" dirty="0">
                <a:effectLst/>
                <a:latin typeface="IBM Plex Sans" panose="020B0503050203000203" pitchFamily="34" charset="0"/>
              </a:rPr>
              <a:t>3.3X</a:t>
            </a:r>
            <a:r>
              <a:rPr lang="en-GB" sz="1600" b="0" i="0" dirty="0">
                <a:effectLst/>
                <a:latin typeface="IBM Plex Sans" panose="020B0503050203000203" pitchFamily="34" charset="0"/>
              </a:rPr>
              <a:t> times higher than at normal temperature </a:t>
            </a:r>
          </a:p>
        </p:txBody>
      </p:sp>
      <p:sp>
        <p:nvSpPr>
          <p:cNvPr id="6" name="Title 1">
            <a:extLst>
              <a:ext uri="{FF2B5EF4-FFF2-40B4-BE49-F238E27FC236}">
                <a16:creationId xmlns:a16="http://schemas.microsoft.com/office/drawing/2014/main" id="{1635CADC-C9C6-E9DD-5F3F-F39A4F1E2A4F}"/>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PREDICTING</a:t>
            </a:r>
          </a:p>
          <a:p>
            <a:r>
              <a:rPr lang="en-US" dirty="0">
                <a:latin typeface="IBM Plex Mono" panose="020B0509050203000203" pitchFamily="49" charset="0"/>
              </a:rPr>
              <a:t>LAUNCH RISK</a:t>
            </a:r>
          </a:p>
        </p:txBody>
      </p:sp>
      <p:pic>
        <p:nvPicPr>
          <p:cNvPr id="4" name="Picture 3" descr="A screen shot of a computer code&#10;&#10;AI-generated content may be incorrect.">
            <a:extLst>
              <a:ext uri="{FF2B5EF4-FFF2-40B4-BE49-F238E27FC236}">
                <a16:creationId xmlns:a16="http://schemas.microsoft.com/office/drawing/2014/main" id="{AC003ED1-8D2F-F0E5-C0E2-31D1257174A9}"/>
              </a:ext>
            </a:extLst>
          </p:cNvPr>
          <p:cNvPicPr>
            <a:picLocks noChangeAspect="1"/>
          </p:cNvPicPr>
          <p:nvPr/>
        </p:nvPicPr>
        <p:blipFill>
          <a:blip r:embed="rId3"/>
          <a:stretch>
            <a:fillRect/>
          </a:stretch>
        </p:blipFill>
        <p:spPr>
          <a:xfrm>
            <a:off x="2809264" y="3514301"/>
            <a:ext cx="9211236" cy="3087681"/>
          </a:xfrm>
          <a:prstGeom prst="rect">
            <a:avLst/>
          </a:prstGeom>
        </p:spPr>
      </p:pic>
    </p:spTree>
    <p:extLst>
      <p:ext uri="{BB962C8B-B14F-4D97-AF65-F5344CB8AC3E}">
        <p14:creationId xmlns:p14="http://schemas.microsoft.com/office/powerpoint/2010/main" val="1023546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41E2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0E66B-357D-4937-B92F-BDC71B7BD9DB}"/>
              </a:ext>
            </a:extLst>
          </p:cNvPr>
          <p:cNvSpPr>
            <a:spLocks noGrp="1"/>
          </p:cNvSpPr>
          <p:nvPr>
            <p:ph type="ctrTitle"/>
          </p:nvPr>
        </p:nvSpPr>
        <p:spPr>
          <a:xfrm>
            <a:off x="695325" y="4296094"/>
            <a:ext cx="10782299" cy="1100621"/>
          </a:xfrm>
        </p:spPr>
        <p:txBody>
          <a:bodyPr rtlCol="0"/>
          <a:lstStyle/>
          <a:p>
            <a:pPr rtl="0"/>
            <a:r>
              <a:rPr lang="en-GB" dirty="0"/>
              <a:t>Ethical Implications</a:t>
            </a:r>
          </a:p>
        </p:txBody>
      </p:sp>
      <p:sp>
        <p:nvSpPr>
          <p:cNvPr id="3" name="Subtitle 2">
            <a:extLst>
              <a:ext uri="{FF2B5EF4-FFF2-40B4-BE49-F238E27FC236}">
                <a16:creationId xmlns:a16="http://schemas.microsoft.com/office/drawing/2014/main" id="{8933B907-C059-432D-9E6C-B6A08FA776A9}"/>
              </a:ext>
            </a:extLst>
          </p:cNvPr>
          <p:cNvSpPr>
            <a:spLocks noGrp="1"/>
          </p:cNvSpPr>
          <p:nvPr>
            <p:ph type="subTitle" idx="1"/>
          </p:nvPr>
        </p:nvSpPr>
        <p:spPr>
          <a:xfrm>
            <a:off x="800100" y="4941572"/>
            <a:ext cx="5245101" cy="1566804"/>
          </a:xfrm>
        </p:spPr>
        <p:txBody>
          <a:bodyPr rtlCol="0"/>
          <a:lstStyle/>
          <a:p>
            <a:pPr marL="285750" indent="-285750" algn="l">
              <a:buFont typeface="Arial" panose="020B0604020202020204" pitchFamily="34" charset="0"/>
              <a:buChar char="•"/>
            </a:pPr>
            <a:r>
              <a:rPr lang="en-GB" b="0" i="0" dirty="0">
                <a:effectLst/>
                <a:latin typeface="IBM Plex Sans" panose="020B0503050203000203" pitchFamily="34" charset="0"/>
              </a:rPr>
              <a:t>Lives depend on accurate data analysis and interpretation</a:t>
            </a:r>
          </a:p>
          <a:p>
            <a:pPr marL="285750" indent="-285750" algn="l">
              <a:buFont typeface="Arial" panose="020B0604020202020204" pitchFamily="34" charset="0"/>
              <a:buChar char="•"/>
            </a:pPr>
            <a:r>
              <a:rPr lang="en-GB" b="0" i="0" dirty="0">
                <a:effectLst/>
                <a:latin typeface="IBM Plex Sans" panose="020B0503050203000203" pitchFamily="34" charset="0"/>
              </a:rPr>
              <a:t>Responsibility to thoroughly analyse data and clearly communicate risks</a:t>
            </a:r>
          </a:p>
        </p:txBody>
      </p:sp>
      <p:sp>
        <p:nvSpPr>
          <p:cNvPr id="9" name="Subtitle 2">
            <a:extLst>
              <a:ext uri="{FF2B5EF4-FFF2-40B4-BE49-F238E27FC236}">
                <a16:creationId xmlns:a16="http://schemas.microsoft.com/office/drawing/2014/main" id="{5ABC5F33-2185-74D7-B43A-AC115575C235}"/>
              </a:ext>
            </a:extLst>
          </p:cNvPr>
          <p:cNvSpPr txBox="1">
            <a:spLocks/>
          </p:cNvSpPr>
          <p:nvPr/>
        </p:nvSpPr>
        <p:spPr>
          <a:xfrm>
            <a:off x="6146801" y="4941572"/>
            <a:ext cx="5245100" cy="1566804"/>
          </a:xfrm>
          <a:prstGeom prst="rect">
            <a:avLst/>
          </a:prstGeom>
        </p:spPr>
        <p:txBody>
          <a:bodyPr rtlCol="0" anchor="t"/>
          <a:lstStyle>
            <a:lvl1pPr marL="0" indent="0" algn="l" defTabSz="914400" rtl="0" eaLnBrk="1" latinLnBrk="0" hangingPunct="1">
              <a:lnSpc>
                <a:spcPct val="120000"/>
              </a:lnSpc>
              <a:spcBef>
                <a:spcPts val="1000"/>
              </a:spcBef>
              <a:buFont typeface="Arial" panose="020B0604020202020204" pitchFamily="34" charset="0"/>
              <a:buNone/>
              <a:defRPr sz="1800" kern="1200">
                <a:solidFill>
                  <a:schemeClr val="bg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GB" b="0" i="0" dirty="0">
                <a:effectLst/>
                <a:latin typeface="IBM Plex Sans" panose="020B0503050203000203" pitchFamily="34" charset="0"/>
              </a:rPr>
              <a:t>Technical findings must be presented in ways decision-makers can understand</a:t>
            </a:r>
          </a:p>
          <a:p>
            <a:pPr marL="285750" indent="-285750" algn="l">
              <a:buFont typeface="Arial" panose="020B0604020202020204" pitchFamily="34" charset="0"/>
              <a:buChar char="•"/>
            </a:pPr>
            <a:r>
              <a:rPr lang="en-GB" b="0" i="0" dirty="0">
                <a:effectLst/>
                <a:latin typeface="IBM Plex Sans" panose="020B0503050203000203" pitchFamily="34" charset="0"/>
              </a:rPr>
              <a:t>Question: How can we ensure data insights are properly considered in critical decisions?</a:t>
            </a:r>
          </a:p>
        </p:txBody>
      </p:sp>
      <p:sp>
        <p:nvSpPr>
          <p:cNvPr id="4" name="Footer Placeholder 2">
            <a:extLst>
              <a:ext uri="{FF2B5EF4-FFF2-40B4-BE49-F238E27FC236}">
                <a16:creationId xmlns:a16="http://schemas.microsoft.com/office/drawing/2014/main" id="{A627D829-2B7F-E0EA-FE16-6FFC1BD39C27}"/>
              </a:ext>
            </a:extLst>
          </p:cNvPr>
          <p:cNvSpPr>
            <a:spLocks noGrp="1"/>
          </p:cNvSpPr>
          <p:nvPr>
            <p:ph type="ftr" sz="quarter" idx="11"/>
          </p:nvPr>
        </p:nvSpPr>
        <p:spPr>
          <a:xfrm>
            <a:off x="715383" y="6356350"/>
            <a:ext cx="4539727" cy="365125"/>
          </a:xfrm>
        </p:spPr>
        <p:txBody>
          <a:bodyPr rtlCol="0" anchor="ctr">
            <a:normAutofit/>
          </a:bodyPr>
          <a:lstStyle/>
          <a:p>
            <a:pPr rtl="0">
              <a:spcAft>
                <a:spcPts val="600"/>
              </a:spcAft>
            </a:pPr>
            <a:r>
              <a:rPr lang="en-GB" dirty="0"/>
              <a:t>SE02</a:t>
            </a:r>
          </a:p>
        </p:txBody>
      </p:sp>
      <p:sp>
        <p:nvSpPr>
          <p:cNvPr id="5" name="Slide Number Placeholder 3">
            <a:extLst>
              <a:ext uri="{FF2B5EF4-FFF2-40B4-BE49-F238E27FC236}">
                <a16:creationId xmlns:a16="http://schemas.microsoft.com/office/drawing/2014/main" id="{25B8710B-1B75-B1BF-3206-00F29BD93757}"/>
              </a:ext>
            </a:extLst>
          </p:cNvPr>
          <p:cNvSpPr>
            <a:spLocks noGrp="1"/>
          </p:cNvSpPr>
          <p:nvPr>
            <p:ph type="sldNum" sz="quarter" idx="12"/>
          </p:nvPr>
        </p:nvSpPr>
        <p:spPr>
          <a:xfrm>
            <a:off x="10919012" y="6356350"/>
            <a:ext cx="672354" cy="365125"/>
          </a:xfrm>
        </p:spPr>
        <p:txBody>
          <a:bodyPr rtlCol="0" anchor="ctr">
            <a:normAutofit/>
          </a:bodyPr>
          <a:lstStyle/>
          <a:p>
            <a:pPr rtl="0">
              <a:lnSpc>
                <a:spcPct val="90000"/>
              </a:lnSpc>
              <a:spcAft>
                <a:spcPts val="600"/>
              </a:spcAft>
            </a:pPr>
            <a:r>
              <a:rPr lang="en-GB" dirty="0">
                <a:latin typeface="IBM Plex Mono" panose="020B0509050203000203" pitchFamily="49" charset="0"/>
              </a:rPr>
              <a:t>15</a:t>
            </a:r>
          </a:p>
        </p:txBody>
      </p:sp>
      <p:pic>
        <p:nvPicPr>
          <p:cNvPr id="1026" name="Picture 2" descr="Space Shuttle Challenger disaster - Wikipedia">
            <a:extLst>
              <a:ext uri="{FF2B5EF4-FFF2-40B4-BE49-F238E27FC236}">
                <a16:creationId xmlns:a16="http://schemas.microsoft.com/office/drawing/2014/main" id="{6B366922-F678-0E31-2536-F95892410D51}"/>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t="13365" b="13365"/>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4221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B23FC7E0-8B1E-46C1-B5D2-6A4336A2CE90}"/>
              </a:ext>
            </a:extLst>
          </p:cNvPr>
          <p:cNvSpPr>
            <a:spLocks noGrp="1"/>
          </p:cNvSpPr>
          <p:nvPr>
            <p:ph type="title"/>
          </p:nvPr>
        </p:nvSpPr>
        <p:spPr>
          <a:xfrm>
            <a:off x="5604846" y="860615"/>
            <a:ext cx="5922279" cy="1272986"/>
          </a:xfrm>
        </p:spPr>
        <p:txBody>
          <a:bodyPr rtlCol="0"/>
          <a:lstStyle/>
          <a:p>
            <a:pPr rtl="0"/>
            <a:r>
              <a:rPr lang="en-GB" b="0" dirty="0"/>
              <a:t>Agenda</a:t>
            </a:r>
          </a:p>
        </p:txBody>
      </p:sp>
      <p:sp>
        <p:nvSpPr>
          <p:cNvPr id="15" name="Content Placeholder 14">
            <a:extLst>
              <a:ext uri="{FF2B5EF4-FFF2-40B4-BE49-F238E27FC236}">
                <a16:creationId xmlns:a16="http://schemas.microsoft.com/office/drawing/2014/main" id="{7A36CB73-B78B-49B6-935C-9C0ABBB49C0C}"/>
              </a:ext>
            </a:extLst>
          </p:cNvPr>
          <p:cNvSpPr>
            <a:spLocks noGrp="1"/>
          </p:cNvSpPr>
          <p:nvPr>
            <p:ph idx="1"/>
          </p:nvPr>
        </p:nvSpPr>
        <p:spPr>
          <a:xfrm>
            <a:off x="5566943" y="1539684"/>
            <a:ext cx="6005933" cy="4307864"/>
          </a:xfrm>
        </p:spPr>
        <p:txBody>
          <a:bodyPr rtlCol="0">
            <a:noAutofit/>
          </a:bodyPr>
          <a:lstStyle/>
          <a:p>
            <a:pPr algn="l"/>
            <a:r>
              <a:rPr lang="en-GB" sz="1000" b="1" i="0" dirty="0">
                <a:effectLst/>
                <a:latin typeface="IBM Plex Sans" panose="020B0503050203000203" pitchFamily="34" charset="0"/>
              </a:rPr>
              <a:t>Introduction to Artificial Neural Networks</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Understanding neural networks and their components</a:t>
            </a:r>
          </a:p>
          <a:p>
            <a:pPr marL="742950" lvl="1" indent="-285750" algn="l">
              <a:buFont typeface="Arial" panose="020B0604020202020204" pitchFamily="34" charset="0"/>
              <a:buChar char="•"/>
            </a:pPr>
            <a:r>
              <a:rPr lang="en-GB" sz="1000" b="0" i="0" dirty="0">
                <a:effectLst/>
                <a:latin typeface="IBM Plex Sans" panose="020B0503050203000203" pitchFamily="34" charset="0"/>
              </a:rPr>
              <a:t>Exploring neuron structure and activation functions</a:t>
            </a:r>
          </a:p>
          <a:p>
            <a:pPr algn="l"/>
            <a:r>
              <a:rPr lang="en-GB" sz="1000" b="1" i="0" dirty="0">
                <a:effectLst/>
                <a:latin typeface="IBM Plex Sans" panose="020B0503050203000203" pitchFamily="34" charset="0"/>
              </a:rPr>
              <a:t>Implementing a Neuron in </a:t>
            </a:r>
            <a:r>
              <a:rPr lang="en-GB" sz="1000" b="1" i="0" dirty="0" err="1">
                <a:effectLst/>
                <a:latin typeface="IBM Plex Sans" panose="020B0503050203000203" pitchFamily="34" charset="0"/>
              </a:rPr>
              <a:t>PyTorch</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Hands-on coding: Building a perceptron model</a:t>
            </a:r>
          </a:p>
          <a:p>
            <a:pPr marL="742950" lvl="1" indent="-285750" algn="l">
              <a:buFont typeface="Arial" panose="020B0604020202020204" pitchFamily="34" charset="0"/>
              <a:buChar char="•"/>
            </a:pPr>
            <a:r>
              <a:rPr lang="en-GB" sz="1000" b="0" i="0" dirty="0">
                <a:effectLst/>
                <a:latin typeface="IBM Plex Sans" panose="020B0503050203000203" pitchFamily="34" charset="0"/>
              </a:rPr>
              <a:t>Exercise: Creating our first neural network component</a:t>
            </a:r>
          </a:p>
          <a:p>
            <a:pPr algn="l"/>
            <a:r>
              <a:rPr lang="en-GB" sz="1000" b="1" i="0" dirty="0">
                <a:effectLst/>
                <a:latin typeface="IBM Plex Sans" panose="020B0503050203000203" pitchFamily="34" charset="0"/>
              </a:rPr>
              <a:t>Case Study: Space Shuttle Challenger</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Historical context of the disaster</a:t>
            </a:r>
          </a:p>
          <a:p>
            <a:pPr marL="742950" lvl="1" indent="-285750" algn="l">
              <a:buFont typeface="Arial" panose="020B0604020202020204" pitchFamily="34" charset="0"/>
              <a:buChar char="•"/>
            </a:pPr>
            <a:r>
              <a:rPr lang="en-GB" sz="1000" b="0" i="0" dirty="0">
                <a:effectLst/>
                <a:latin typeface="IBM Plex Sans" panose="020B0503050203000203" pitchFamily="34" charset="0"/>
              </a:rPr>
              <a:t>Introduction to the O-ring dataset</a:t>
            </a:r>
          </a:p>
          <a:p>
            <a:pPr algn="l"/>
            <a:r>
              <a:rPr lang="en-GB" sz="1000" b="1" i="0" dirty="0">
                <a:effectLst/>
                <a:latin typeface="IBM Plex Sans" panose="020B0503050203000203" pitchFamily="34" charset="0"/>
              </a:rPr>
              <a:t>Data Preparation and Model Design</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Exercise: Preprocessing temperature and O-ring data</a:t>
            </a:r>
          </a:p>
          <a:p>
            <a:pPr marL="742950" lvl="1" indent="-285750" algn="l">
              <a:buFont typeface="Arial" panose="020B0604020202020204" pitchFamily="34" charset="0"/>
              <a:buChar char="•"/>
            </a:pPr>
            <a:r>
              <a:rPr lang="en-GB" sz="1000" b="0" i="0" dirty="0">
                <a:effectLst/>
                <a:latin typeface="IBM Plex Sans" panose="020B0503050203000203" pitchFamily="34" charset="0"/>
              </a:rPr>
              <a:t>Converting, normalizing and structuring data for neural networks</a:t>
            </a:r>
          </a:p>
          <a:p>
            <a:pPr algn="l"/>
            <a:r>
              <a:rPr lang="en-GB" sz="1000" b="1" i="0" dirty="0">
                <a:effectLst/>
                <a:latin typeface="IBM Plex Sans" panose="020B0503050203000203" pitchFamily="34" charset="0"/>
              </a:rPr>
              <a:t>Training and Evaluation</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Exercise: Implementing loss functions and model training</a:t>
            </a:r>
          </a:p>
          <a:p>
            <a:pPr marL="742950" lvl="1" indent="-285750" algn="l">
              <a:buFont typeface="Arial" panose="020B0604020202020204" pitchFamily="34" charset="0"/>
              <a:buChar char="•"/>
            </a:pPr>
            <a:r>
              <a:rPr lang="en-GB" sz="1000" b="0" i="0" dirty="0">
                <a:effectLst/>
                <a:latin typeface="IBM Plex Sans" panose="020B0503050203000203" pitchFamily="34" charset="0"/>
              </a:rPr>
              <a:t>Visualizing model performance and understanding convergence</a:t>
            </a:r>
          </a:p>
          <a:p>
            <a:pPr algn="l"/>
            <a:r>
              <a:rPr lang="en-GB" sz="1000" b="1" i="0" dirty="0">
                <a:effectLst/>
                <a:latin typeface="IBM Plex Sans" panose="020B0503050203000203" pitchFamily="34" charset="0"/>
              </a:rPr>
              <a:t>Risk Analysis and Ethical Implications</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Exercise: Predicting O-ring failure at Challenger launch temperature</a:t>
            </a:r>
          </a:p>
          <a:p>
            <a:pPr marL="742950" lvl="1" indent="-285750" algn="l">
              <a:buFont typeface="Arial" panose="020B0604020202020204" pitchFamily="34" charset="0"/>
              <a:buChar char="•"/>
            </a:pPr>
            <a:r>
              <a:rPr lang="en-GB" sz="1000" b="0" i="0" dirty="0">
                <a:effectLst/>
                <a:latin typeface="IBM Plex Sans" panose="020B0503050203000203" pitchFamily="34" charset="0"/>
              </a:rPr>
              <a:t>Discussion: Data science ethics and responsibility</a:t>
            </a:r>
          </a:p>
        </p:txBody>
      </p:sp>
      <p:sp>
        <p:nvSpPr>
          <p:cNvPr id="12" name="Footer Placeholder 11">
            <a:extLst>
              <a:ext uri="{FF2B5EF4-FFF2-40B4-BE49-F238E27FC236}">
                <a16:creationId xmlns:a16="http://schemas.microsoft.com/office/drawing/2014/main" id="{2A9A318B-C356-4589-A8F8-8553636F670F}"/>
              </a:ext>
            </a:extLst>
          </p:cNvPr>
          <p:cNvSpPr>
            <a:spLocks noGrp="1"/>
          </p:cNvSpPr>
          <p:nvPr>
            <p:ph type="ftr" sz="quarter" idx="11"/>
          </p:nvPr>
        </p:nvSpPr>
        <p:spPr>
          <a:xfrm>
            <a:off x="715383" y="6356350"/>
            <a:ext cx="4539727" cy="365125"/>
          </a:xfrm>
        </p:spPr>
        <p:txBody>
          <a:bodyPr rtlCol="0"/>
          <a:lstStyle/>
          <a:p>
            <a:pPr rtl="0"/>
            <a:r>
              <a:rPr lang="en-GB"/>
              <a:t>PRESENTATION TITLE</a:t>
            </a:r>
          </a:p>
        </p:txBody>
      </p:sp>
      <p:sp>
        <p:nvSpPr>
          <p:cNvPr id="13" name="Slide Number Placeholder 12">
            <a:extLst>
              <a:ext uri="{FF2B5EF4-FFF2-40B4-BE49-F238E27FC236}">
                <a16:creationId xmlns:a16="http://schemas.microsoft.com/office/drawing/2014/main" id="{76654C7F-5F04-43D8-88C7-13355302CC32}"/>
              </a:ext>
            </a:extLst>
          </p:cNvPr>
          <p:cNvSpPr>
            <a:spLocks noGrp="1"/>
          </p:cNvSpPr>
          <p:nvPr>
            <p:ph type="sldNum" sz="quarter" idx="12"/>
          </p:nvPr>
        </p:nvSpPr>
        <p:spPr>
          <a:xfrm>
            <a:off x="10919012" y="6356350"/>
            <a:ext cx="672354" cy="365125"/>
          </a:xfrm>
        </p:spPr>
        <p:txBody>
          <a:bodyPr rtlCol="0"/>
          <a:lstStyle/>
          <a:p>
            <a:pPr rtl="0"/>
            <a:r>
              <a:rPr lang="en-GB" dirty="0">
                <a:latin typeface="IBM Plex Mono" panose="020B0509050203000203" pitchFamily="49" charset="0"/>
              </a:rPr>
              <a:t>0</a:t>
            </a:r>
            <a:fld id="{E30AF5A0-43BB-4336-8627-9123B9144D80}" type="slidenum">
              <a:rPr lang="en-GB" smtClean="0">
                <a:latin typeface="IBM Plex Mono" panose="020B0509050203000203" pitchFamily="49" charset="0"/>
              </a:rPr>
              <a:pPr rtl="0"/>
              <a:t>2</a:t>
            </a:fld>
            <a:endParaRPr lang="en-GB" dirty="0">
              <a:latin typeface="IBM Plex Mono" panose="020B0509050203000203" pitchFamily="49" charset="0"/>
            </a:endParaRPr>
          </a:p>
        </p:txBody>
      </p:sp>
      <p:pic>
        <p:nvPicPr>
          <p:cNvPr id="1028" name="Picture 4" descr="30 Years After Explosion, Challenger Engineer Still Blames Himself : The  Two-Way : NPR">
            <a:extLst>
              <a:ext uri="{FF2B5EF4-FFF2-40B4-BE49-F238E27FC236}">
                <a16:creationId xmlns:a16="http://schemas.microsoft.com/office/drawing/2014/main" id="{04D1E17A-C59D-9DF2-B4AB-0FE1A619F1F3}"/>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l="27256" r="27256"/>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2028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C7F04A-6CF6-4CF1-BAEE-2B210EFC6B58}"/>
              </a:ext>
            </a:extLst>
          </p:cNvPr>
          <p:cNvSpPr>
            <a:spLocks noGrp="1"/>
          </p:cNvSpPr>
          <p:nvPr>
            <p:ph type="ctrTitle"/>
          </p:nvPr>
        </p:nvSpPr>
        <p:spPr>
          <a:xfrm>
            <a:off x="695325" y="4209006"/>
            <a:ext cx="10782299" cy="1100621"/>
          </a:xfrm>
        </p:spPr>
        <p:txBody>
          <a:bodyPr rtlCol="0">
            <a:normAutofit fontScale="90000"/>
          </a:bodyPr>
          <a:lstStyle/>
          <a:p>
            <a:pPr rtl="0"/>
            <a:r>
              <a:rPr lang="en-GB" dirty="0">
                <a:latin typeface="IBM Plex Mono" panose="020B0509050203000203" pitchFamily="49" charset="0"/>
              </a:rPr>
              <a:t>What Are Artificial Neural Networks?</a:t>
            </a:r>
          </a:p>
        </p:txBody>
      </p:sp>
      <p:sp>
        <p:nvSpPr>
          <p:cNvPr id="3" name="Footer Placeholder 2">
            <a:extLst>
              <a:ext uri="{FF2B5EF4-FFF2-40B4-BE49-F238E27FC236}">
                <a16:creationId xmlns:a16="http://schemas.microsoft.com/office/drawing/2014/main" id="{EB2D8EB9-86D8-46F2-805C-7BA07DB989B8}"/>
              </a:ext>
            </a:extLst>
          </p:cNvPr>
          <p:cNvSpPr>
            <a:spLocks noGrp="1"/>
          </p:cNvSpPr>
          <p:nvPr>
            <p:ph type="ftr" sz="quarter" idx="11"/>
          </p:nvPr>
        </p:nvSpPr>
        <p:spPr>
          <a:xfrm>
            <a:off x="715383" y="6356350"/>
            <a:ext cx="4539727" cy="365125"/>
          </a:xfrm>
        </p:spPr>
        <p:txBody>
          <a:bodyPr rtlCol="0" anchor="ctr">
            <a:normAutofit/>
          </a:bodyPr>
          <a:lstStyle/>
          <a:p>
            <a:pPr rtl="0">
              <a:spcAft>
                <a:spcPts val="600"/>
              </a:spcAft>
            </a:pPr>
            <a:r>
              <a:rPr lang="en-GB" dirty="0"/>
              <a:t>SE02</a:t>
            </a:r>
          </a:p>
        </p:txBody>
      </p:sp>
      <p:sp>
        <p:nvSpPr>
          <p:cNvPr id="4" name="Slide Number Placeholder 3">
            <a:extLst>
              <a:ext uri="{FF2B5EF4-FFF2-40B4-BE49-F238E27FC236}">
                <a16:creationId xmlns:a16="http://schemas.microsoft.com/office/drawing/2014/main" id="{A5BB3454-C461-4318-8C59-919AC8FD3CDF}"/>
              </a:ext>
            </a:extLst>
          </p:cNvPr>
          <p:cNvSpPr>
            <a:spLocks noGrp="1"/>
          </p:cNvSpPr>
          <p:nvPr>
            <p:ph type="sldNum" sz="quarter" idx="12"/>
          </p:nvPr>
        </p:nvSpPr>
        <p:spPr>
          <a:xfrm>
            <a:off x="10919012" y="6356350"/>
            <a:ext cx="672354" cy="365125"/>
          </a:xfrm>
        </p:spPr>
        <p:txBody>
          <a:bodyPr rtlCol="0" anchor="ctr">
            <a:normAutofit/>
          </a:bodyPr>
          <a:lstStyle/>
          <a:p>
            <a:pPr rtl="0">
              <a:lnSpc>
                <a:spcPct val="90000"/>
              </a:lnSpc>
              <a:spcAft>
                <a:spcPts val="600"/>
              </a:spcAft>
            </a:pPr>
            <a:r>
              <a:rPr lang="en-GB" dirty="0">
                <a:latin typeface="IBM Plex Mono" panose="020B0509050203000203" pitchFamily="49" charset="0"/>
              </a:rPr>
              <a:t>03</a:t>
            </a:r>
          </a:p>
        </p:txBody>
      </p:sp>
      <p:sp>
        <p:nvSpPr>
          <p:cNvPr id="13" name="Subtitle 12">
            <a:extLst>
              <a:ext uri="{FF2B5EF4-FFF2-40B4-BE49-F238E27FC236}">
                <a16:creationId xmlns:a16="http://schemas.microsoft.com/office/drawing/2014/main" id="{505B6D00-521B-2595-9FA8-C0B82EF75BB9}"/>
              </a:ext>
            </a:extLst>
          </p:cNvPr>
          <p:cNvSpPr>
            <a:spLocks noGrp="1"/>
          </p:cNvSpPr>
          <p:nvPr>
            <p:ph type="subTitle" idx="1"/>
          </p:nvPr>
        </p:nvSpPr>
        <p:spPr>
          <a:xfrm>
            <a:off x="695324" y="4876213"/>
            <a:ext cx="9972675" cy="543505"/>
          </a:xfrm>
        </p:spPr>
        <p:txBody>
          <a:bodyPr/>
          <a:lstStyle/>
          <a:p>
            <a:pPr algn="l"/>
            <a:r>
              <a:rPr lang="en-GB" b="0" i="0" dirty="0">
                <a:solidFill>
                  <a:srgbClr val="C6C6C6"/>
                </a:solidFill>
                <a:effectLst/>
                <a:latin typeface="Segoe WPC"/>
              </a:rPr>
              <a:t>ANNs are computational models inspired by the human brain's neural structure. They consist of interconnected neurons organized in layers that transform input data into meaningful outputs. Each neuron performs weighted calculations on its inputs and applies an activation function to introduce non-linearity. </a:t>
            </a:r>
          </a:p>
        </p:txBody>
      </p:sp>
      <p:pic>
        <p:nvPicPr>
          <p:cNvPr id="2050" name="Picture 2" descr="An Overview and Applications of Artificial Neural Networks">
            <a:extLst>
              <a:ext uri="{FF2B5EF4-FFF2-40B4-BE49-F238E27FC236}">
                <a16:creationId xmlns:a16="http://schemas.microsoft.com/office/drawing/2014/main" id="{5DFF8637-A521-B372-E583-CD3AD98F8E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7892" y="422707"/>
            <a:ext cx="7876215" cy="34526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3725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0DE996-9C2F-E661-56FD-F04A90F8A29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5C1ECEBF-C7C8-5786-CE0A-A95EC97D03F2}"/>
              </a:ext>
            </a:extLst>
          </p:cNvPr>
          <p:cNvSpPr>
            <a:spLocks noGrp="1"/>
          </p:cNvSpPr>
          <p:nvPr>
            <p:ph type="title"/>
          </p:nvPr>
        </p:nvSpPr>
        <p:spPr>
          <a:xfrm>
            <a:off x="695325" y="888999"/>
            <a:ext cx="10798176" cy="1051914"/>
          </a:xfrm>
        </p:spPr>
        <p:txBody>
          <a:bodyPr rtlCol="0">
            <a:normAutofit/>
          </a:bodyPr>
          <a:lstStyle/>
          <a:p>
            <a:pPr rtl="0"/>
            <a:r>
              <a:rPr lang="en-GB" dirty="0">
                <a:latin typeface="IBM Plex Mono" panose="020B0509050203000203" pitchFamily="49" charset="0"/>
              </a:rPr>
              <a:t>Anatomy of a Neuron</a:t>
            </a:r>
          </a:p>
        </p:txBody>
      </p:sp>
      <p:sp>
        <p:nvSpPr>
          <p:cNvPr id="8" name="Footer Placeholder 2">
            <a:extLst>
              <a:ext uri="{FF2B5EF4-FFF2-40B4-BE49-F238E27FC236}">
                <a16:creationId xmlns:a16="http://schemas.microsoft.com/office/drawing/2014/main" id="{FDF3B34A-3CC2-E3EE-2CB1-A8F64A3C2F25}"/>
              </a:ext>
            </a:extLst>
          </p:cNvPr>
          <p:cNvSpPr>
            <a:spLocks noGrp="1"/>
          </p:cNvSpPr>
          <p:nvPr>
            <p:ph type="ftr" sz="quarter" idx="11"/>
          </p:nvPr>
        </p:nvSpPr>
        <p:spPr>
          <a:xfrm>
            <a:off x="715383" y="6356350"/>
            <a:ext cx="4539727" cy="365125"/>
          </a:xfrm>
        </p:spPr>
        <p:txBody>
          <a:bodyPr rtlCol="0" anchor="ctr">
            <a:normAutofit/>
          </a:bodyPr>
          <a:lstStyle/>
          <a:p>
            <a:pPr rtl="0">
              <a:spcAft>
                <a:spcPts val="600"/>
              </a:spcAft>
            </a:pPr>
            <a:r>
              <a:rPr lang="en-GB" dirty="0"/>
              <a:t>SE02</a:t>
            </a:r>
          </a:p>
        </p:txBody>
      </p:sp>
      <p:sp>
        <p:nvSpPr>
          <p:cNvPr id="9" name="Slide Number Placeholder 3">
            <a:extLst>
              <a:ext uri="{FF2B5EF4-FFF2-40B4-BE49-F238E27FC236}">
                <a16:creationId xmlns:a16="http://schemas.microsoft.com/office/drawing/2014/main" id="{14F7807A-4E75-E379-AEFA-B213831FA195}"/>
              </a:ext>
            </a:extLst>
          </p:cNvPr>
          <p:cNvSpPr>
            <a:spLocks noGrp="1"/>
          </p:cNvSpPr>
          <p:nvPr>
            <p:ph type="sldNum" sz="quarter" idx="12"/>
          </p:nvPr>
        </p:nvSpPr>
        <p:spPr>
          <a:xfrm>
            <a:off x="10919012" y="6356350"/>
            <a:ext cx="672354" cy="365125"/>
          </a:xfrm>
        </p:spPr>
        <p:txBody>
          <a:bodyPr rtlCol="0" anchor="ctr">
            <a:normAutofit/>
          </a:bodyPr>
          <a:lstStyle/>
          <a:p>
            <a:pPr rtl="0">
              <a:lnSpc>
                <a:spcPct val="90000"/>
              </a:lnSpc>
              <a:spcAft>
                <a:spcPts val="600"/>
              </a:spcAft>
            </a:pPr>
            <a:r>
              <a:rPr lang="en-GB" dirty="0">
                <a:latin typeface="IBM Plex Mono" panose="020B0509050203000203" pitchFamily="49" charset="0"/>
              </a:rPr>
              <a:t>04</a:t>
            </a:r>
          </a:p>
        </p:txBody>
      </p:sp>
      <p:sp>
        <p:nvSpPr>
          <p:cNvPr id="2" name="TextBox 1">
            <a:extLst>
              <a:ext uri="{FF2B5EF4-FFF2-40B4-BE49-F238E27FC236}">
                <a16:creationId xmlns:a16="http://schemas.microsoft.com/office/drawing/2014/main" id="{3C51D3C1-D236-B48A-4566-9B8BAE76BF90}"/>
              </a:ext>
            </a:extLst>
          </p:cNvPr>
          <p:cNvSpPr txBox="1"/>
          <p:nvPr/>
        </p:nvSpPr>
        <p:spPr>
          <a:xfrm>
            <a:off x="800100" y="1541937"/>
            <a:ext cx="5116017" cy="2031325"/>
          </a:xfrm>
          <a:prstGeom prst="rect">
            <a:avLst/>
          </a:prstGeom>
          <a:noFill/>
        </p:spPr>
        <p:txBody>
          <a:bodyPr wrap="square">
            <a:spAutoFit/>
          </a:bodyPr>
          <a:lstStyle/>
          <a:p>
            <a:pPr algn="l"/>
            <a:r>
              <a:rPr lang="en-GB" b="1" i="0" dirty="0">
                <a:effectLst/>
                <a:latin typeface="IBM Plex Sans" panose="020B0503050203000203" pitchFamily="34" charset="0"/>
              </a:rPr>
              <a:t>Basic computational units of neural networks</a:t>
            </a:r>
          </a:p>
          <a:p>
            <a:pPr algn="l"/>
            <a:endParaRPr lang="en-GB" b="0" i="0" dirty="0">
              <a:effectLst/>
              <a:latin typeface="IBM Plex Sans" panose="020B0503050203000203" pitchFamily="34" charset="0"/>
            </a:endParaRPr>
          </a:p>
          <a:p>
            <a:pPr algn="l"/>
            <a:r>
              <a:rPr lang="en-GB" b="0" i="0" dirty="0">
                <a:effectLst/>
                <a:latin typeface="IBM Plex Sans" panose="020B0503050203000203" pitchFamily="34" charset="0"/>
              </a:rPr>
              <a:t>Each neuron:</a:t>
            </a:r>
          </a:p>
          <a:p>
            <a:pPr marL="742950" lvl="1" indent="-285750" algn="l">
              <a:buFont typeface="Arial" panose="020B0604020202020204" pitchFamily="34" charset="0"/>
              <a:buChar char="•"/>
            </a:pPr>
            <a:r>
              <a:rPr lang="en-GB" b="0" i="0" dirty="0">
                <a:effectLst/>
                <a:latin typeface="IBM Plex Sans" panose="020B0503050203000203" pitchFamily="34" charset="0"/>
              </a:rPr>
              <a:t>Receives inputs</a:t>
            </a:r>
          </a:p>
          <a:p>
            <a:pPr marL="742950" lvl="1" indent="-285750" algn="l">
              <a:buFont typeface="Arial" panose="020B0604020202020204" pitchFamily="34" charset="0"/>
              <a:buChar char="•"/>
            </a:pPr>
            <a:r>
              <a:rPr lang="en-GB" b="0" i="0" dirty="0">
                <a:effectLst/>
                <a:latin typeface="IBM Plex Sans" panose="020B0503050203000203" pitchFamily="34" charset="0"/>
              </a:rPr>
              <a:t>Applies weights and bias</a:t>
            </a:r>
          </a:p>
          <a:p>
            <a:pPr marL="742950" lvl="1" indent="-285750" algn="l">
              <a:buFont typeface="Arial" panose="020B0604020202020204" pitchFamily="34" charset="0"/>
              <a:buChar char="•"/>
            </a:pPr>
            <a:r>
              <a:rPr lang="en-GB" b="0" i="0" dirty="0">
                <a:effectLst/>
                <a:latin typeface="IBM Plex Sans" panose="020B0503050203000203" pitchFamily="34" charset="0"/>
              </a:rPr>
              <a:t>Processes through activation function</a:t>
            </a:r>
          </a:p>
          <a:p>
            <a:pPr marL="742950" lvl="1" indent="-285750" algn="l">
              <a:buFont typeface="Arial" panose="020B0604020202020204" pitchFamily="34" charset="0"/>
              <a:buChar char="•"/>
            </a:pPr>
            <a:r>
              <a:rPr lang="en-GB" b="0" i="0" dirty="0">
                <a:effectLst/>
                <a:latin typeface="IBM Plex Sans" panose="020B0503050203000203" pitchFamily="34" charset="0"/>
              </a:rPr>
              <a:t>Produces output</a:t>
            </a:r>
          </a:p>
        </p:txBody>
      </p:sp>
      <p:pic>
        <p:nvPicPr>
          <p:cNvPr id="6" name="Picture 5" descr="A white circle with blue border&#10;&#10;AI-generated content may be incorrect.">
            <a:extLst>
              <a:ext uri="{FF2B5EF4-FFF2-40B4-BE49-F238E27FC236}">
                <a16:creationId xmlns:a16="http://schemas.microsoft.com/office/drawing/2014/main" id="{47E64FF5-F6E0-51F8-5006-C87D00AED2E0}"/>
              </a:ext>
            </a:extLst>
          </p:cNvPr>
          <p:cNvPicPr>
            <a:picLocks noChangeAspect="1"/>
          </p:cNvPicPr>
          <p:nvPr/>
        </p:nvPicPr>
        <p:blipFill>
          <a:blip r:embed="rId3"/>
          <a:stretch>
            <a:fillRect/>
          </a:stretch>
        </p:blipFill>
        <p:spPr>
          <a:xfrm>
            <a:off x="3306044" y="3812660"/>
            <a:ext cx="8137403" cy="2468166"/>
          </a:xfrm>
          <a:prstGeom prst="rect">
            <a:avLst/>
          </a:prstGeom>
        </p:spPr>
      </p:pic>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3BA6D32D-54DC-0C0F-73CE-520366D2F146}"/>
                  </a:ext>
                </a:extLst>
              </p:cNvPr>
              <p:cNvSpPr txBox="1"/>
              <p:nvPr/>
            </p:nvSpPr>
            <p:spPr>
              <a:xfrm>
                <a:off x="5496488" y="2778459"/>
                <a:ext cx="609487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solidFill>
                                <a:srgbClr val="836967"/>
                              </a:solidFill>
                              <a:latin typeface="Cambria Math" panose="02040503050406030204" pitchFamily="18" charset="0"/>
                            </a:rPr>
                          </m:ctrlPr>
                        </m:accPr>
                        <m:e>
                          <m:r>
                            <a:rPr lang="en-GB" i="1">
                              <a:latin typeface="Cambria Math" panose="02040503050406030204" pitchFamily="18" charset="0"/>
                            </a:rPr>
                            <m:t>𝑦</m:t>
                          </m:r>
                        </m:e>
                      </m:acc>
                      <m:r>
                        <a:rPr lang="en-GB" i="0">
                          <a:latin typeface="Cambria Math" panose="02040503050406030204" pitchFamily="18" charset="0"/>
                        </a:rPr>
                        <m:t>=</m:t>
                      </m:r>
                      <m:r>
                        <a:rPr lang="en-GB" i="1">
                          <a:latin typeface="Cambria Math" panose="02040503050406030204" pitchFamily="18" charset="0"/>
                        </a:rPr>
                        <m:t>𝑓</m:t>
                      </m:r>
                      <m:d>
                        <m:dPr>
                          <m:ctrlPr>
                            <a:rPr lang="en-GB" i="1">
                              <a:solidFill>
                                <a:srgbClr val="836967"/>
                              </a:solidFill>
                              <a:latin typeface="Cambria Math" panose="02040503050406030204" pitchFamily="18" charset="0"/>
                            </a:rPr>
                          </m:ctrlPr>
                        </m:dPr>
                        <m:e>
                          <m:r>
                            <a:rPr lang="en-GB" i="1">
                              <a:latin typeface="Cambria Math" panose="02040503050406030204" pitchFamily="18" charset="0"/>
                            </a:rPr>
                            <m:t>𝑊</m:t>
                          </m:r>
                          <m:r>
                            <a:rPr lang="en-GB" i="0">
                              <a:latin typeface="Cambria Math" panose="02040503050406030204" pitchFamily="18" charset="0"/>
                            </a:rPr>
                            <m:t>⋅</m:t>
                          </m:r>
                          <m:r>
                            <a:rPr lang="en-GB" i="1">
                              <a:latin typeface="Cambria Math" panose="02040503050406030204" pitchFamily="18" charset="0"/>
                            </a:rPr>
                            <m:t>𝑋</m:t>
                          </m:r>
                          <m:r>
                            <a:rPr lang="en-GB" i="0">
                              <a:latin typeface="Cambria Math" panose="02040503050406030204" pitchFamily="18" charset="0"/>
                            </a:rPr>
                            <m:t>+</m:t>
                          </m:r>
                          <m:r>
                            <a:rPr lang="en-GB" i="1">
                              <a:latin typeface="Cambria Math" panose="02040503050406030204" pitchFamily="18" charset="0"/>
                            </a:rPr>
                            <m:t>𝑏</m:t>
                          </m:r>
                        </m:e>
                      </m:d>
                    </m:oMath>
                  </m:oMathPara>
                </a14:m>
                <a:endParaRPr lang="en-GB" dirty="0"/>
              </a:p>
            </p:txBody>
          </p:sp>
        </mc:Choice>
        <mc:Fallback xmlns="">
          <p:sp>
            <p:nvSpPr>
              <p:cNvPr id="12" name="TextBox 11">
                <a:extLst>
                  <a:ext uri="{FF2B5EF4-FFF2-40B4-BE49-F238E27FC236}">
                    <a16:creationId xmlns:a16="http://schemas.microsoft.com/office/drawing/2014/main" id="{3BA6D32D-54DC-0C0F-73CE-520366D2F146}"/>
                  </a:ext>
                </a:extLst>
              </p:cNvPr>
              <p:cNvSpPr txBox="1">
                <a:spLocks noRot="1" noChangeAspect="1" noMove="1" noResize="1" noEditPoints="1" noAdjustHandles="1" noChangeArrowheads="1" noChangeShapeType="1" noTextEdit="1"/>
              </p:cNvSpPr>
              <p:nvPr/>
            </p:nvSpPr>
            <p:spPr>
              <a:xfrm>
                <a:off x="5496488" y="2778459"/>
                <a:ext cx="6094878" cy="369332"/>
              </a:xfrm>
              <a:prstGeom prst="rect">
                <a:avLst/>
              </a:prstGeom>
              <a:blipFill>
                <a:blip r:embed="rId4"/>
                <a:stretch>
                  <a:fillRect t="-5000" b="-15000"/>
                </a:stretch>
              </a:blipFill>
            </p:spPr>
            <p:txBody>
              <a:bodyPr/>
              <a:lstStyle/>
              <a:p>
                <a:r>
                  <a:rPr lang="en-GB">
                    <a:noFill/>
                  </a:rPr>
                  <a:t> </a:t>
                </a:r>
              </a:p>
            </p:txBody>
          </p:sp>
        </mc:Fallback>
      </mc:AlternateContent>
    </p:spTree>
    <p:extLst>
      <p:ext uri="{BB962C8B-B14F-4D97-AF65-F5344CB8AC3E}">
        <p14:creationId xmlns:p14="http://schemas.microsoft.com/office/powerpoint/2010/main" val="1488840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78B732-E6D7-CC09-8A13-66D4BA363D85}"/>
            </a:ext>
          </a:extLst>
        </p:cNvPr>
        <p:cNvGrpSpPr/>
        <p:nvPr/>
      </p:nvGrpSpPr>
      <p:grpSpPr>
        <a:xfrm>
          <a:off x="0" y="0"/>
          <a:ext cx="0" cy="0"/>
          <a:chOff x="0" y="0"/>
          <a:chExt cx="0" cy="0"/>
        </a:xfrm>
      </p:grpSpPr>
      <p:sp>
        <p:nvSpPr>
          <p:cNvPr id="24" name="Title 1">
            <a:extLst>
              <a:ext uri="{FF2B5EF4-FFF2-40B4-BE49-F238E27FC236}">
                <a16:creationId xmlns:a16="http://schemas.microsoft.com/office/drawing/2014/main" id="{B2BA249B-79BF-CC3E-B62D-EBC31B1A2CC7}"/>
              </a:ext>
            </a:extLst>
          </p:cNvPr>
          <p:cNvSpPr>
            <a:spLocks noGrp="1"/>
          </p:cNvSpPr>
          <p:nvPr>
            <p:ph type="ctrTitle"/>
          </p:nvPr>
        </p:nvSpPr>
        <p:spPr>
          <a:xfrm>
            <a:off x="684643" y="871758"/>
            <a:ext cx="5227171" cy="3017959"/>
          </a:xfrm>
        </p:spPr>
        <p:txBody>
          <a:bodyPr rtlCol="0">
            <a:normAutofit/>
          </a:bodyPr>
          <a:lstStyle/>
          <a:p>
            <a:r>
              <a:rPr lang="en-US" dirty="0">
                <a:latin typeface="IBM Plex Mono" panose="020B0509050203000203" pitchFamily="49" charset="0"/>
              </a:rPr>
              <a:t>Implementing a Neuron</a:t>
            </a:r>
          </a:p>
        </p:txBody>
      </p:sp>
      <p:sp>
        <p:nvSpPr>
          <p:cNvPr id="29" name="Footer Placeholder 2">
            <a:extLst>
              <a:ext uri="{FF2B5EF4-FFF2-40B4-BE49-F238E27FC236}">
                <a16:creationId xmlns:a16="http://schemas.microsoft.com/office/drawing/2014/main" id="{1D7D8C8F-3E02-3BCF-15ED-D1833F83D0C2}"/>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SE02</a:t>
            </a:r>
          </a:p>
        </p:txBody>
      </p:sp>
      <p:sp>
        <p:nvSpPr>
          <p:cNvPr id="30" name="Slide Number Placeholder 3">
            <a:extLst>
              <a:ext uri="{FF2B5EF4-FFF2-40B4-BE49-F238E27FC236}">
                <a16:creationId xmlns:a16="http://schemas.microsoft.com/office/drawing/2014/main" id="{3046C21A-F1D8-A3B7-2D8A-3B728689276A}"/>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05</a:t>
            </a:r>
          </a:p>
        </p:txBody>
      </p:sp>
      <p:pic>
        <p:nvPicPr>
          <p:cNvPr id="3" name="Picture 2" descr="A screen shot of a computer program&#10;&#10;AI-generated content may be incorrect.">
            <a:extLst>
              <a:ext uri="{FF2B5EF4-FFF2-40B4-BE49-F238E27FC236}">
                <a16:creationId xmlns:a16="http://schemas.microsoft.com/office/drawing/2014/main" id="{443267BC-8F1D-B3D1-135D-446B8A5DB90E}"/>
              </a:ext>
            </a:extLst>
          </p:cNvPr>
          <p:cNvPicPr>
            <a:picLocks noChangeAspect="1"/>
          </p:cNvPicPr>
          <p:nvPr/>
        </p:nvPicPr>
        <p:blipFill>
          <a:blip r:embed="rId3"/>
          <a:stretch>
            <a:fillRect/>
          </a:stretch>
        </p:blipFill>
        <p:spPr>
          <a:xfrm>
            <a:off x="1281953" y="1885346"/>
            <a:ext cx="9628094" cy="4471004"/>
          </a:xfrm>
          <a:prstGeom prst="rect">
            <a:avLst/>
          </a:prstGeom>
        </p:spPr>
      </p:pic>
    </p:spTree>
    <p:extLst>
      <p:ext uri="{BB962C8B-B14F-4D97-AF65-F5344CB8AC3E}">
        <p14:creationId xmlns:p14="http://schemas.microsoft.com/office/powerpoint/2010/main" val="182649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F9F2C-206A-43D1-E299-5E7360E1A35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34A19A3F-E8DB-0BC7-95A9-F2A3B2880342}"/>
              </a:ext>
            </a:extLst>
          </p:cNvPr>
          <p:cNvSpPr>
            <a:spLocks noGrp="1"/>
          </p:cNvSpPr>
          <p:nvPr>
            <p:ph type="title"/>
          </p:nvPr>
        </p:nvSpPr>
        <p:spPr>
          <a:xfrm>
            <a:off x="695325" y="888999"/>
            <a:ext cx="10798176" cy="1051914"/>
          </a:xfrm>
        </p:spPr>
        <p:txBody>
          <a:bodyPr rtlCol="0"/>
          <a:lstStyle/>
          <a:p>
            <a:pPr rtl="0"/>
            <a:r>
              <a:rPr lang="en-GB" dirty="0">
                <a:latin typeface="IBM Plex Mono" panose="020B0509050203000203" pitchFamily="49" charset="0"/>
              </a:rPr>
              <a:t>The Space Shuttle Challenger Disaster</a:t>
            </a:r>
          </a:p>
        </p:txBody>
      </p:sp>
      <p:sp>
        <p:nvSpPr>
          <p:cNvPr id="10" name="Footer Placeholder 2">
            <a:extLst>
              <a:ext uri="{FF2B5EF4-FFF2-40B4-BE49-F238E27FC236}">
                <a16:creationId xmlns:a16="http://schemas.microsoft.com/office/drawing/2014/main" id="{3E798EB2-D3B6-9F24-5898-12A1EC939095}"/>
              </a:ext>
            </a:extLst>
          </p:cNvPr>
          <p:cNvSpPr>
            <a:spLocks noGrp="1"/>
          </p:cNvSpPr>
          <p:nvPr>
            <p:ph type="ftr" sz="quarter" idx="11"/>
          </p:nvPr>
        </p:nvSpPr>
        <p:spPr>
          <a:xfrm>
            <a:off x="715383" y="6356350"/>
            <a:ext cx="4539727" cy="365125"/>
          </a:xfrm>
        </p:spPr>
        <p:txBody>
          <a:bodyPr rtlCol="0" anchor="ctr">
            <a:normAutofit/>
          </a:bodyPr>
          <a:lstStyle/>
          <a:p>
            <a:pPr rtl="0">
              <a:spcAft>
                <a:spcPts val="600"/>
              </a:spcAft>
            </a:pPr>
            <a:r>
              <a:rPr lang="en-GB" dirty="0"/>
              <a:t>SE02</a:t>
            </a:r>
          </a:p>
        </p:txBody>
      </p:sp>
      <p:sp>
        <p:nvSpPr>
          <p:cNvPr id="11" name="Slide Number Placeholder 3">
            <a:extLst>
              <a:ext uri="{FF2B5EF4-FFF2-40B4-BE49-F238E27FC236}">
                <a16:creationId xmlns:a16="http://schemas.microsoft.com/office/drawing/2014/main" id="{7FE928C7-3E86-2E37-9F21-F3C2180E86D6}"/>
              </a:ext>
            </a:extLst>
          </p:cNvPr>
          <p:cNvSpPr>
            <a:spLocks noGrp="1"/>
          </p:cNvSpPr>
          <p:nvPr>
            <p:ph type="sldNum" sz="quarter" idx="12"/>
          </p:nvPr>
        </p:nvSpPr>
        <p:spPr>
          <a:xfrm>
            <a:off x="10919012" y="6356350"/>
            <a:ext cx="672354" cy="365125"/>
          </a:xfrm>
        </p:spPr>
        <p:txBody>
          <a:bodyPr rtlCol="0" anchor="ctr">
            <a:normAutofit/>
          </a:bodyPr>
          <a:lstStyle/>
          <a:p>
            <a:pPr rtl="0">
              <a:lnSpc>
                <a:spcPct val="90000"/>
              </a:lnSpc>
              <a:spcAft>
                <a:spcPts val="600"/>
              </a:spcAft>
            </a:pPr>
            <a:r>
              <a:rPr lang="en-GB" dirty="0">
                <a:latin typeface="IBM Plex Mono" panose="020B0509050203000203" pitchFamily="49" charset="0"/>
              </a:rPr>
              <a:t>06</a:t>
            </a:r>
          </a:p>
        </p:txBody>
      </p:sp>
      <p:sp>
        <p:nvSpPr>
          <p:cNvPr id="2" name="TextBox 1">
            <a:extLst>
              <a:ext uri="{FF2B5EF4-FFF2-40B4-BE49-F238E27FC236}">
                <a16:creationId xmlns:a16="http://schemas.microsoft.com/office/drawing/2014/main" id="{95408E07-5CF8-0DCA-F1B0-6768AEBD877A}"/>
              </a:ext>
            </a:extLst>
          </p:cNvPr>
          <p:cNvSpPr txBox="1"/>
          <p:nvPr/>
        </p:nvSpPr>
        <p:spPr>
          <a:xfrm>
            <a:off x="6275883" y="2710230"/>
            <a:ext cx="5116017" cy="189872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GB" sz="1600" b="1" i="0" dirty="0">
                <a:effectLst/>
                <a:latin typeface="IBM Plex Sans" panose="020B0503050203000203" pitchFamily="34" charset="0"/>
              </a:rPr>
              <a:t>January 28, 1986: </a:t>
            </a:r>
            <a:r>
              <a:rPr lang="en-GB" sz="1600" i="0" dirty="0">
                <a:effectLst/>
                <a:latin typeface="IBM Plex Sans" panose="020B0503050203000203" pitchFamily="34" charset="0"/>
              </a:rPr>
              <a:t>Space Shuttle Challenger exploded 73 seconds after launch</a:t>
            </a:r>
          </a:p>
          <a:p>
            <a:pPr marL="285750" indent="-285750" algn="l">
              <a:lnSpc>
                <a:spcPct val="150000"/>
              </a:lnSpc>
              <a:buFont typeface="Arial" panose="020B0604020202020204" pitchFamily="34" charset="0"/>
              <a:buChar char="•"/>
            </a:pPr>
            <a:r>
              <a:rPr lang="en-GB" sz="1600" b="1" i="0" dirty="0">
                <a:effectLst/>
                <a:latin typeface="IBM Plex Sans" panose="020B0503050203000203" pitchFamily="34" charset="0"/>
              </a:rPr>
              <a:t>Cause: </a:t>
            </a:r>
            <a:r>
              <a:rPr lang="en-GB" sz="1600" i="0" dirty="0">
                <a:effectLst/>
                <a:latin typeface="IBM Plex Sans" panose="020B0503050203000203" pitchFamily="34" charset="0"/>
              </a:rPr>
              <a:t>O-ring failure due to low temperatures</a:t>
            </a:r>
          </a:p>
          <a:p>
            <a:pPr marL="285750" indent="-285750" algn="l">
              <a:lnSpc>
                <a:spcPct val="150000"/>
              </a:lnSpc>
              <a:buFont typeface="Arial" panose="020B0604020202020204" pitchFamily="34" charset="0"/>
              <a:buChar char="•"/>
            </a:pPr>
            <a:r>
              <a:rPr lang="en-GB" sz="1600" b="1" i="0" dirty="0">
                <a:effectLst/>
                <a:latin typeface="IBM Plex Sans" panose="020B0503050203000203" pitchFamily="34" charset="0"/>
              </a:rPr>
              <a:t>Question: </a:t>
            </a:r>
            <a:r>
              <a:rPr lang="en-GB" sz="1600" i="0" dirty="0">
                <a:effectLst/>
                <a:latin typeface="IBM Plex Sans" panose="020B0503050203000203" pitchFamily="34" charset="0"/>
              </a:rPr>
              <a:t>Could data analysis have prevented this tragedy?</a:t>
            </a:r>
          </a:p>
        </p:txBody>
      </p:sp>
      <p:pic>
        <p:nvPicPr>
          <p:cNvPr id="4" name="Picture 3" descr="A diagram of a rocket&#10;&#10;AI-generated content may be incorrect.">
            <a:extLst>
              <a:ext uri="{FF2B5EF4-FFF2-40B4-BE49-F238E27FC236}">
                <a16:creationId xmlns:a16="http://schemas.microsoft.com/office/drawing/2014/main" id="{673459CB-9814-A96C-850B-E4C5638D5617}"/>
              </a:ext>
            </a:extLst>
          </p:cNvPr>
          <p:cNvPicPr>
            <a:picLocks noChangeAspect="1"/>
          </p:cNvPicPr>
          <p:nvPr/>
        </p:nvPicPr>
        <p:blipFill>
          <a:blip r:embed="rId3"/>
          <a:stretch>
            <a:fillRect/>
          </a:stretch>
        </p:blipFill>
        <p:spPr>
          <a:xfrm>
            <a:off x="956581" y="1634849"/>
            <a:ext cx="4849378" cy="4434849"/>
          </a:xfrm>
          <a:prstGeom prst="rect">
            <a:avLst/>
          </a:prstGeom>
        </p:spPr>
      </p:pic>
    </p:spTree>
    <p:extLst>
      <p:ext uri="{BB962C8B-B14F-4D97-AF65-F5344CB8AC3E}">
        <p14:creationId xmlns:p14="http://schemas.microsoft.com/office/powerpoint/2010/main" val="3186744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8B14A-A0FC-6B7C-651F-81ECC2B35083}"/>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B9A27BB4-792F-34D1-4D39-10D2E1AD5FFA}"/>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SE02</a:t>
            </a:r>
          </a:p>
        </p:txBody>
      </p:sp>
      <p:sp>
        <p:nvSpPr>
          <p:cNvPr id="30" name="Slide Number Placeholder 3">
            <a:extLst>
              <a:ext uri="{FF2B5EF4-FFF2-40B4-BE49-F238E27FC236}">
                <a16:creationId xmlns:a16="http://schemas.microsoft.com/office/drawing/2014/main" id="{501CB58C-FE42-18D1-9047-BEAB5294B99F}"/>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07</a:t>
            </a:r>
          </a:p>
        </p:txBody>
      </p:sp>
      <p:sp>
        <p:nvSpPr>
          <p:cNvPr id="5" name="Rectangle 2">
            <a:extLst>
              <a:ext uri="{FF2B5EF4-FFF2-40B4-BE49-F238E27FC236}">
                <a16:creationId xmlns:a16="http://schemas.microsoft.com/office/drawing/2014/main" id="{FE2562B4-5EB6-AAA1-81AB-030669CCFC9B}"/>
              </a:ext>
            </a:extLst>
          </p:cNvPr>
          <p:cNvSpPr txBox="1">
            <a:spLocks noChangeArrowheads="1"/>
          </p:cNvSpPr>
          <p:nvPr/>
        </p:nvSpPr>
        <p:spPr bwMode="auto">
          <a:xfrm>
            <a:off x="832642" y="2212975"/>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fontAlgn="base" hangingPunct="0">
              <a:spcBef>
                <a:spcPct val="0"/>
              </a:spcBef>
              <a:spcAft>
                <a:spcPts val="600"/>
              </a:spcAft>
              <a:buNone/>
            </a:pPr>
            <a:r>
              <a:rPr lang="en-GB" altLang="en-US" sz="1500" b="1" dirty="0">
                <a:latin typeface="IBM Plex Sans" panose="020B0503050203000203" pitchFamily="34" charset="0"/>
              </a:rPr>
              <a:t>Historical data </a:t>
            </a:r>
            <a:r>
              <a:rPr lang="en-GB" altLang="en-US" sz="1500" dirty="0">
                <a:latin typeface="IBM Plex Sans" panose="020B0503050203000203" pitchFamily="34" charset="0"/>
              </a:rPr>
              <a:t>from previous shuttle launches</a:t>
            </a:r>
          </a:p>
          <a:p>
            <a:pPr marL="0" indent="0" eaLnBrk="0" fontAlgn="base" hangingPunct="0">
              <a:spcBef>
                <a:spcPct val="0"/>
              </a:spcBef>
              <a:spcAft>
                <a:spcPts val="600"/>
              </a:spcAft>
              <a:buNone/>
            </a:pPr>
            <a:r>
              <a:rPr lang="en-GB" altLang="en-US" sz="1500" dirty="0">
                <a:latin typeface="IBM Plex Sans" panose="020B0503050203000203" pitchFamily="34" charset="0"/>
              </a:rPr>
              <a:t>Key variables:</a:t>
            </a:r>
          </a:p>
          <a:p>
            <a:pPr eaLnBrk="0" fontAlgn="base" hangingPunct="0">
              <a:spcBef>
                <a:spcPct val="0"/>
              </a:spcBef>
              <a:spcAft>
                <a:spcPts val="600"/>
              </a:spcAft>
            </a:pPr>
            <a:r>
              <a:rPr lang="en-GB" altLang="en-US" sz="1500" dirty="0">
                <a:latin typeface="IBM Plex Sans" panose="020B0503050203000203" pitchFamily="34" charset="0"/>
              </a:rPr>
              <a:t>Temperature at launch (°F)</a:t>
            </a:r>
          </a:p>
          <a:p>
            <a:pPr eaLnBrk="0" fontAlgn="base" hangingPunct="0">
              <a:spcBef>
                <a:spcPct val="0"/>
              </a:spcBef>
              <a:spcAft>
                <a:spcPts val="600"/>
              </a:spcAft>
            </a:pPr>
            <a:r>
              <a:rPr lang="en-GB" altLang="en-US" sz="1500" dirty="0">
                <a:latin typeface="IBM Plex Sans" panose="020B0503050203000203" pitchFamily="34" charset="0"/>
              </a:rPr>
              <a:t>Number of O-rings at risk</a:t>
            </a:r>
          </a:p>
          <a:p>
            <a:pPr eaLnBrk="0" fontAlgn="base" hangingPunct="0">
              <a:spcBef>
                <a:spcPct val="0"/>
              </a:spcBef>
              <a:spcAft>
                <a:spcPts val="600"/>
              </a:spcAft>
            </a:pPr>
            <a:r>
              <a:rPr lang="en-GB" altLang="en-US" sz="1500" dirty="0">
                <a:latin typeface="IBM Plex Sans" panose="020B0503050203000203" pitchFamily="34" charset="0"/>
              </a:rPr>
              <a:t>Number of O-rings experiencing thermal distress</a:t>
            </a:r>
            <a:endParaRPr lang="en-US" altLang="en-US" sz="1500" dirty="0">
              <a:latin typeface="IBM Plex Sans" panose="020B0503050203000203" pitchFamily="34" charset="0"/>
            </a:endParaRPr>
          </a:p>
        </p:txBody>
      </p:sp>
      <p:sp>
        <p:nvSpPr>
          <p:cNvPr id="6" name="Title 1">
            <a:extLst>
              <a:ext uri="{FF2B5EF4-FFF2-40B4-BE49-F238E27FC236}">
                <a16:creationId xmlns:a16="http://schemas.microsoft.com/office/drawing/2014/main" id="{E7231FF7-6D86-0CEF-30B5-3C62D0258DD6}"/>
              </a:ext>
            </a:extLst>
          </p:cNvPr>
          <p:cNvSpPr txBox="1">
            <a:spLocks/>
          </p:cNvSpPr>
          <p:nvPr/>
        </p:nvSpPr>
        <p:spPr>
          <a:xfrm>
            <a:off x="800099" y="800230"/>
            <a:ext cx="4928347"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O-RING </a:t>
            </a:r>
          </a:p>
          <a:p>
            <a:r>
              <a:rPr lang="en-US" dirty="0">
                <a:latin typeface="IBM Plex Mono" panose="020B0509050203000203" pitchFamily="49" charset="0"/>
              </a:rPr>
              <a:t>FAILURE </a:t>
            </a:r>
            <a:r>
              <a:rPr lang="en-US" dirty="0" err="1">
                <a:latin typeface="IBM Plex Mono" panose="020B0509050203000203" pitchFamily="49" charset="0"/>
              </a:rPr>
              <a:t>DATAset</a:t>
            </a:r>
            <a:endParaRPr lang="en-US" dirty="0">
              <a:latin typeface="IBM Plex Mono" panose="020B0509050203000203" pitchFamily="49" charset="0"/>
            </a:endParaRPr>
          </a:p>
        </p:txBody>
      </p:sp>
      <p:pic>
        <p:nvPicPr>
          <p:cNvPr id="3" name="Picture 2">
            <a:extLst>
              <a:ext uri="{FF2B5EF4-FFF2-40B4-BE49-F238E27FC236}">
                <a16:creationId xmlns:a16="http://schemas.microsoft.com/office/drawing/2014/main" id="{848EB1EC-7706-B4D9-D312-D7E15253EC47}"/>
              </a:ext>
            </a:extLst>
          </p:cNvPr>
          <p:cNvPicPr>
            <a:picLocks noChangeAspect="1"/>
          </p:cNvPicPr>
          <p:nvPr/>
        </p:nvPicPr>
        <p:blipFill>
          <a:blip r:embed="rId3"/>
          <a:stretch>
            <a:fillRect/>
          </a:stretch>
        </p:blipFill>
        <p:spPr>
          <a:xfrm>
            <a:off x="3824514" y="3843950"/>
            <a:ext cx="7781366" cy="2412038"/>
          </a:xfrm>
          <a:prstGeom prst="rect">
            <a:avLst/>
          </a:prstGeom>
        </p:spPr>
      </p:pic>
    </p:spTree>
    <p:extLst>
      <p:ext uri="{BB962C8B-B14F-4D97-AF65-F5344CB8AC3E}">
        <p14:creationId xmlns:p14="http://schemas.microsoft.com/office/powerpoint/2010/main" val="3685595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65920F-5430-0828-F7B7-1C354C08E5EF}"/>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7C80BFEC-E7C3-F771-C463-BA32CE8933C1}"/>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SE02</a:t>
            </a:r>
          </a:p>
        </p:txBody>
      </p:sp>
      <p:sp>
        <p:nvSpPr>
          <p:cNvPr id="30" name="Slide Number Placeholder 3">
            <a:extLst>
              <a:ext uri="{FF2B5EF4-FFF2-40B4-BE49-F238E27FC236}">
                <a16:creationId xmlns:a16="http://schemas.microsoft.com/office/drawing/2014/main" id="{485F22BE-3D13-C459-9B71-CE183E146BDB}"/>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08</a:t>
            </a:r>
          </a:p>
        </p:txBody>
      </p:sp>
      <p:sp>
        <p:nvSpPr>
          <p:cNvPr id="5" name="Rectangle 2">
            <a:extLst>
              <a:ext uri="{FF2B5EF4-FFF2-40B4-BE49-F238E27FC236}">
                <a16:creationId xmlns:a16="http://schemas.microsoft.com/office/drawing/2014/main" id="{C2C2D594-1E4C-0695-3FF8-E86CAF34E902}"/>
              </a:ext>
            </a:extLst>
          </p:cNvPr>
          <p:cNvSpPr txBox="1">
            <a:spLocks noChangeArrowheads="1"/>
          </p:cNvSpPr>
          <p:nvPr/>
        </p:nvSpPr>
        <p:spPr bwMode="auto">
          <a:xfrm>
            <a:off x="1088136" y="2212975"/>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GB" sz="1400" b="0" i="0" dirty="0">
                <a:effectLst/>
                <a:latin typeface="IBM Plex Sans" panose="020B0503050203000203" pitchFamily="34" charset="0"/>
              </a:rPr>
              <a:t>Convert temperature from Fahrenheit to Celsius</a:t>
            </a:r>
          </a:p>
          <a:p>
            <a:pPr algn="l">
              <a:buFont typeface="Arial" panose="020B0604020202020204" pitchFamily="34" charset="0"/>
              <a:buChar char="•"/>
            </a:pPr>
            <a:r>
              <a:rPr lang="en-GB" sz="1400" b="0" i="0" dirty="0">
                <a:effectLst/>
                <a:latin typeface="IBM Plex Sans" panose="020B0503050203000203" pitchFamily="34" charset="0"/>
              </a:rPr>
              <a:t>Convert distress to binary outcome (0 or 1)</a:t>
            </a:r>
          </a:p>
          <a:p>
            <a:pPr algn="l">
              <a:buFont typeface="Arial" panose="020B0604020202020204" pitchFamily="34" charset="0"/>
              <a:buChar char="•"/>
            </a:pPr>
            <a:r>
              <a:rPr lang="en-GB" sz="1400" b="0" i="0" dirty="0">
                <a:effectLst/>
                <a:latin typeface="IBM Plex Sans" panose="020B0503050203000203" pitchFamily="34" charset="0"/>
              </a:rPr>
              <a:t>Normalize temperature data</a:t>
            </a:r>
          </a:p>
          <a:p>
            <a:pPr algn="l">
              <a:buFont typeface="Arial" panose="020B0604020202020204" pitchFamily="34" charset="0"/>
              <a:buChar char="•"/>
            </a:pPr>
            <a:r>
              <a:rPr lang="en-GB" sz="1400" b="0" i="0" dirty="0">
                <a:effectLst/>
                <a:latin typeface="IBM Plex Sans" panose="020B0503050203000203" pitchFamily="34" charset="0"/>
              </a:rPr>
              <a:t>Split into training and test sets </a:t>
            </a:r>
          </a:p>
        </p:txBody>
      </p:sp>
      <p:sp>
        <p:nvSpPr>
          <p:cNvPr id="6" name="Title 1">
            <a:extLst>
              <a:ext uri="{FF2B5EF4-FFF2-40B4-BE49-F238E27FC236}">
                <a16:creationId xmlns:a16="http://schemas.microsoft.com/office/drawing/2014/main" id="{21054950-0B10-02A8-0ED7-7732A66F68DA}"/>
              </a:ext>
            </a:extLst>
          </p:cNvPr>
          <p:cNvSpPr txBox="1">
            <a:spLocks/>
          </p:cNvSpPr>
          <p:nvPr/>
        </p:nvSpPr>
        <p:spPr>
          <a:xfrm>
            <a:off x="800100" y="787717"/>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DATA</a:t>
            </a:r>
          </a:p>
          <a:p>
            <a:r>
              <a:rPr lang="en-US" dirty="0">
                <a:latin typeface="IBM Plex Mono" panose="020B0509050203000203" pitchFamily="49" charset="0"/>
              </a:rPr>
              <a:t>PREPARATION</a:t>
            </a:r>
          </a:p>
        </p:txBody>
      </p:sp>
      <p:pic>
        <p:nvPicPr>
          <p:cNvPr id="4" name="Picture 3">
            <a:extLst>
              <a:ext uri="{FF2B5EF4-FFF2-40B4-BE49-F238E27FC236}">
                <a16:creationId xmlns:a16="http://schemas.microsoft.com/office/drawing/2014/main" id="{0D4D5929-52A9-AF76-9B78-3052AF1CE83F}"/>
              </a:ext>
            </a:extLst>
          </p:cNvPr>
          <p:cNvPicPr>
            <a:picLocks noChangeAspect="1"/>
          </p:cNvPicPr>
          <p:nvPr/>
        </p:nvPicPr>
        <p:blipFill>
          <a:blip r:embed="rId3"/>
          <a:stretch>
            <a:fillRect/>
          </a:stretch>
        </p:blipFill>
        <p:spPr>
          <a:xfrm>
            <a:off x="4292507" y="2847998"/>
            <a:ext cx="7603175" cy="3508352"/>
          </a:xfrm>
          <a:prstGeom prst="rect">
            <a:avLst/>
          </a:prstGeom>
        </p:spPr>
      </p:pic>
    </p:spTree>
    <p:extLst>
      <p:ext uri="{BB962C8B-B14F-4D97-AF65-F5344CB8AC3E}">
        <p14:creationId xmlns:p14="http://schemas.microsoft.com/office/powerpoint/2010/main" val="3156666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6A5CE-F538-2D42-EF97-BF91EF3AFA11}"/>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02B79AAA-8204-19F9-320C-4ADEA46457AF}"/>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SE02</a:t>
            </a:r>
          </a:p>
        </p:txBody>
      </p:sp>
      <p:sp>
        <p:nvSpPr>
          <p:cNvPr id="30" name="Slide Number Placeholder 3">
            <a:extLst>
              <a:ext uri="{FF2B5EF4-FFF2-40B4-BE49-F238E27FC236}">
                <a16:creationId xmlns:a16="http://schemas.microsoft.com/office/drawing/2014/main" id="{2EE5E956-4DFF-A9D1-BCD3-FF9D5931128B}"/>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09</a:t>
            </a:r>
          </a:p>
        </p:txBody>
      </p:sp>
      <p:sp>
        <p:nvSpPr>
          <p:cNvPr id="5" name="Rectangle 2">
            <a:extLst>
              <a:ext uri="{FF2B5EF4-FFF2-40B4-BE49-F238E27FC236}">
                <a16:creationId xmlns:a16="http://schemas.microsoft.com/office/drawing/2014/main" id="{F72A438B-AA8E-25DD-79EA-73EB06183F3D}"/>
              </a:ext>
            </a:extLst>
          </p:cNvPr>
          <p:cNvSpPr txBox="1">
            <a:spLocks noChangeArrowheads="1"/>
          </p:cNvSpPr>
          <p:nvPr/>
        </p:nvSpPr>
        <p:spPr bwMode="auto">
          <a:xfrm>
            <a:off x="792502" y="2212975"/>
            <a:ext cx="481512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mj-lt"/>
              <a:buAutoNum type="arabicPeriod"/>
            </a:pPr>
            <a:r>
              <a:rPr lang="en-GB" sz="1400" b="1" i="0" dirty="0">
                <a:effectLst/>
                <a:latin typeface="IBM Plex Sans" panose="020B0503050203000203" pitchFamily="34" charset="0"/>
              </a:rPr>
              <a:t>Forward Pass: </a:t>
            </a:r>
            <a:r>
              <a:rPr lang="en-GB" sz="1400" b="0" i="0" dirty="0">
                <a:effectLst/>
                <a:latin typeface="IBM Plex Sans" panose="020B0503050203000203" pitchFamily="34" charset="0"/>
              </a:rPr>
              <a:t>Feed data through network to get predictions</a:t>
            </a:r>
          </a:p>
          <a:p>
            <a:pPr algn="l">
              <a:buFont typeface="+mj-lt"/>
              <a:buAutoNum type="arabicPeriod"/>
            </a:pPr>
            <a:r>
              <a:rPr lang="en-GB" sz="1400" b="1" i="0" dirty="0">
                <a:effectLst/>
                <a:latin typeface="IBM Plex Sans" panose="020B0503050203000203" pitchFamily="34" charset="0"/>
              </a:rPr>
              <a:t>Loss Calculation</a:t>
            </a:r>
            <a:r>
              <a:rPr lang="en-GB" sz="1400" b="0" i="0" dirty="0">
                <a:effectLst/>
                <a:latin typeface="IBM Plex Sans" panose="020B0503050203000203" pitchFamily="34" charset="0"/>
              </a:rPr>
              <a:t>: Measure error between predictions and targets</a:t>
            </a:r>
          </a:p>
          <a:p>
            <a:pPr algn="l">
              <a:buFont typeface="+mj-lt"/>
              <a:buAutoNum type="arabicPeriod"/>
            </a:pPr>
            <a:r>
              <a:rPr lang="en-GB" sz="1400" b="1" i="0" dirty="0">
                <a:effectLst/>
                <a:latin typeface="IBM Plex Sans" panose="020B0503050203000203" pitchFamily="34" charset="0"/>
              </a:rPr>
              <a:t>Backward Pass: </a:t>
            </a:r>
            <a:r>
              <a:rPr lang="en-GB" sz="1400" b="0" i="0" dirty="0">
                <a:effectLst/>
                <a:latin typeface="IBM Plex Sans" panose="020B0503050203000203" pitchFamily="34" charset="0"/>
              </a:rPr>
              <a:t>Compute gradients to adjust parameters</a:t>
            </a:r>
          </a:p>
          <a:p>
            <a:pPr algn="l">
              <a:buFont typeface="+mj-lt"/>
              <a:buAutoNum type="arabicPeriod"/>
            </a:pPr>
            <a:r>
              <a:rPr lang="en-GB" sz="1400" b="1" i="0" dirty="0">
                <a:effectLst/>
                <a:latin typeface="IBM Plex Sans" panose="020B0503050203000203" pitchFamily="34" charset="0"/>
              </a:rPr>
              <a:t>Parameter Update: </a:t>
            </a:r>
            <a:r>
              <a:rPr lang="en-GB" sz="1400" b="0" i="0" dirty="0">
                <a:effectLst/>
                <a:latin typeface="IBM Plex Sans" panose="020B0503050203000203" pitchFamily="34" charset="0"/>
              </a:rPr>
              <a:t>Improve model using gradient descent </a:t>
            </a:r>
          </a:p>
        </p:txBody>
      </p:sp>
      <p:sp>
        <p:nvSpPr>
          <p:cNvPr id="6" name="Title 1">
            <a:extLst>
              <a:ext uri="{FF2B5EF4-FFF2-40B4-BE49-F238E27FC236}">
                <a16:creationId xmlns:a16="http://schemas.microsoft.com/office/drawing/2014/main" id="{BAAAB386-B0C5-09E9-EDBD-C867CB1EE3D0}"/>
              </a:ext>
            </a:extLst>
          </p:cNvPr>
          <p:cNvSpPr txBox="1">
            <a:spLocks/>
          </p:cNvSpPr>
          <p:nvPr/>
        </p:nvSpPr>
        <p:spPr>
          <a:xfrm>
            <a:off x="800100" y="773337"/>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BASICS OF TRAINING</a:t>
            </a:r>
          </a:p>
        </p:txBody>
      </p:sp>
      <p:pic>
        <p:nvPicPr>
          <p:cNvPr id="4" name="Graphic 3">
            <a:extLst>
              <a:ext uri="{FF2B5EF4-FFF2-40B4-BE49-F238E27FC236}">
                <a16:creationId xmlns:a16="http://schemas.microsoft.com/office/drawing/2014/main" id="{41DB24DC-3F69-649B-8D49-48957D94624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98206" y="3401833"/>
            <a:ext cx="7756983" cy="2905125"/>
          </a:xfrm>
          <a:prstGeom prst="rect">
            <a:avLst/>
          </a:prstGeom>
        </p:spPr>
      </p:pic>
    </p:spTree>
    <p:extLst>
      <p:ext uri="{BB962C8B-B14F-4D97-AF65-F5344CB8AC3E}">
        <p14:creationId xmlns:p14="http://schemas.microsoft.com/office/powerpoint/2010/main" val="2031489565"/>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ustom 9">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0840660_TF67498733_Win32" id="{1D31F981-026B-433D-B1FE-22EDA482C3D7}" vid="{FE91BBCF-7CA3-436B-9474-A0CB3B4C500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E0F876D-ECAD-49DD-95DE-E4DA3D4E9CA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4EC785CC-7DC7-486B-AC4F-90AD768E9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59187C1-630C-405A-830B-EED062A49695}">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Chronicle design</Template>
  <TotalTime>405</TotalTime>
  <Words>664</Words>
  <Application>Microsoft Office PowerPoint</Application>
  <PresentationFormat>Widescreen</PresentationFormat>
  <Paragraphs>130</Paragraphs>
  <Slides>15</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Calibri</vt:lpstr>
      <vt:lpstr>Calisto MT</vt:lpstr>
      <vt:lpstr>Cambria Math</vt:lpstr>
      <vt:lpstr>IBM Plex Mono</vt:lpstr>
      <vt:lpstr>IBM Plex Sans</vt:lpstr>
      <vt:lpstr>Segoe WPC</vt:lpstr>
      <vt:lpstr>Univers Condensed</vt:lpstr>
      <vt:lpstr>ChronicleVTI</vt:lpstr>
      <vt:lpstr>Session // 02 ARTIFICIAL NEURAL NETWORKS  FACULTY OF  SCIENCE AND ENGINEERING +++</vt:lpstr>
      <vt:lpstr>Agenda</vt:lpstr>
      <vt:lpstr>What Are Artificial Neural Networks?</vt:lpstr>
      <vt:lpstr>Anatomy of a Neuron</vt:lpstr>
      <vt:lpstr>Implementing a Neuron</vt:lpstr>
      <vt:lpstr>The Space Shuttle Challenger Disaster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Ethical Implications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Diego Corona Lopez</dc:creator>
  <cp:lastModifiedBy>Diego Corona Lopez</cp:lastModifiedBy>
  <cp:revision>4</cp:revision>
  <dcterms:created xsi:type="dcterms:W3CDTF">2025-04-24T12:41:57Z</dcterms:created>
  <dcterms:modified xsi:type="dcterms:W3CDTF">2025-04-25T11:31:30Z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